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Akzidenz-Grotesk Heavy Italics" charset="1" panose="02000003030000090004"/>
      <p:regular r:id="rId23"/>
    </p:embeddedFont>
    <p:embeddedFont>
      <p:font typeface="Agrandir Narrow Heavy" charset="1" panose="00000A06000000000000"/>
      <p:regular r:id="rId24"/>
    </p:embeddedFont>
    <p:embeddedFont>
      <p:font typeface="Aileron Heavy Italics" charset="1" panose="00000A00000000000000"/>
      <p:regular r:id="rId25"/>
    </p:embeddedFont>
    <p:embeddedFont>
      <p:font typeface="Aileron Heavy" charset="1" panose="00000A00000000000000"/>
      <p:regular r:id="rId26"/>
    </p:embeddedFont>
    <p:embeddedFont>
      <p:font typeface="Akzidenz-Grotesk Heavy" charset="1" panose="02000503050000020004"/>
      <p:regular r:id="rId27"/>
    </p:embeddedFont>
    <p:embeddedFont>
      <p:font typeface="Aileron Ultra-Bold Italics" charset="1" panose="00000A00000000000000"/>
      <p:regular r:id="rId28"/>
    </p:embeddedFont>
    <p:embeddedFont>
      <p:font typeface="Aileron Ultra-Bold" charset="1" panose="00000A00000000000000"/>
      <p:regular r:id="rId29"/>
    </p:embeddedFont>
    <p:embeddedFont>
      <p:font typeface="Aileron Bold" charset="1" panose="00000800000000000000"/>
      <p:regular r:id="rId30"/>
    </p:embeddedFont>
    <p:embeddedFont>
      <p:font typeface="Aileron Bold Italics" charset="1" panose="00000800000000000000"/>
      <p:regular r:id="rId31"/>
    </p:embeddedFont>
    <p:embeddedFont>
      <p:font typeface="Akzidenz-Grotesk Bold" charset="1" panose="02000803050000020004"/>
      <p:regular r:id="rId32"/>
    </p:embeddedFont>
    <p:embeddedFont>
      <p:font typeface="Aileron" charset="1" panose="00000500000000000000"/>
      <p:regular r:id="rId33"/>
    </p:embeddedFont>
    <p:embeddedFont>
      <p:font typeface="Akzidenz-Grotesk" charset="1" panose="02000503030000020003"/>
      <p:regular r:id="rId34"/>
    </p:embeddedFont>
    <p:embeddedFont>
      <p:font typeface="Open Sans" charset="1" panose="020B0606030504020204"/>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jpeg" Type="http://schemas.openxmlformats.org/officeDocument/2006/relationships/image"/><Relationship Id="rId4" Target="../media/image41.jpeg" Type="http://schemas.openxmlformats.org/officeDocument/2006/relationships/image"/><Relationship Id="rId5" Target="../media/image52.jpeg" Type="http://schemas.openxmlformats.org/officeDocument/2006/relationships/image"/><Relationship Id="rId6" Target="../media/image5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5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 Id="rId4" Target="../media/image6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66.jpe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5.png" Type="http://schemas.openxmlformats.org/officeDocument/2006/relationships/image"/><Relationship Id="rId4" Target="../media/image16.jpe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jpe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22.jpeg" Type="http://schemas.openxmlformats.org/officeDocument/2006/relationships/image"/><Relationship Id="rId4" Target="../media/image23.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15.pn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 Id="rId5" Target="../media/image12.png" Type="http://schemas.openxmlformats.org/officeDocument/2006/relationships/image"/><Relationship Id="rId6" Target="../media/image3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34.jpe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4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7961245" cy="10287000"/>
            <a:chOff x="0" y="0"/>
            <a:chExt cx="1233405" cy="1593725"/>
          </a:xfrm>
        </p:grpSpPr>
        <p:sp>
          <p:nvSpPr>
            <p:cNvPr name="Freeform 3" id="3"/>
            <p:cNvSpPr/>
            <p:nvPr/>
          </p:nvSpPr>
          <p:spPr>
            <a:xfrm flipH="false" flipV="false" rot="0">
              <a:off x="0" y="0"/>
              <a:ext cx="1233405" cy="1593725"/>
            </a:xfrm>
            <a:custGeom>
              <a:avLst/>
              <a:gdLst/>
              <a:ahLst/>
              <a:cxnLst/>
              <a:rect r="r" b="b" t="t" l="l"/>
              <a:pathLst>
                <a:path h="1593725" w="1233405">
                  <a:moveTo>
                    <a:pt x="0" y="0"/>
                  </a:moveTo>
                  <a:lnTo>
                    <a:pt x="1233405" y="0"/>
                  </a:lnTo>
                  <a:lnTo>
                    <a:pt x="1233405" y="1593725"/>
                  </a:lnTo>
                  <a:lnTo>
                    <a:pt x="0" y="1593725"/>
                  </a:lnTo>
                  <a:close/>
                </a:path>
              </a:pathLst>
            </a:custGeom>
            <a:blipFill>
              <a:blip r:embed="rId2"/>
              <a:stretch>
                <a:fillRect l="0" t="0" r="-93941" b="0"/>
              </a:stretch>
            </a:blipFill>
          </p:spPr>
        </p:sp>
      </p:grpSp>
      <p:grpSp>
        <p:nvGrpSpPr>
          <p:cNvPr name="Group 4" id="4"/>
          <p:cNvGrpSpPr/>
          <p:nvPr/>
        </p:nvGrpSpPr>
        <p:grpSpPr>
          <a:xfrm rot="0">
            <a:off x="4599241" y="6290531"/>
            <a:ext cx="12660059" cy="2169852"/>
            <a:chOff x="0" y="0"/>
            <a:chExt cx="3334337" cy="571484"/>
          </a:xfrm>
        </p:grpSpPr>
        <p:sp>
          <p:nvSpPr>
            <p:cNvPr name="Freeform 5" id="5"/>
            <p:cNvSpPr/>
            <p:nvPr/>
          </p:nvSpPr>
          <p:spPr>
            <a:xfrm flipH="false" flipV="false" rot="0">
              <a:off x="0" y="0"/>
              <a:ext cx="3334336" cy="571484"/>
            </a:xfrm>
            <a:custGeom>
              <a:avLst/>
              <a:gdLst/>
              <a:ahLst/>
              <a:cxnLst/>
              <a:rect r="r" b="b" t="t" l="l"/>
              <a:pathLst>
                <a:path h="571484" w="3334336">
                  <a:moveTo>
                    <a:pt x="0" y="0"/>
                  </a:moveTo>
                  <a:lnTo>
                    <a:pt x="3334336" y="0"/>
                  </a:lnTo>
                  <a:lnTo>
                    <a:pt x="3334336" y="571484"/>
                  </a:lnTo>
                  <a:lnTo>
                    <a:pt x="0" y="571484"/>
                  </a:lnTo>
                  <a:close/>
                </a:path>
              </a:pathLst>
            </a:custGeom>
            <a:solidFill>
              <a:srgbClr val="FDF1E0"/>
            </a:solidFill>
          </p:spPr>
        </p:sp>
        <p:sp>
          <p:nvSpPr>
            <p:cNvPr name="TextBox 6" id="6"/>
            <p:cNvSpPr txBox="true"/>
            <p:nvPr/>
          </p:nvSpPr>
          <p:spPr>
            <a:xfrm>
              <a:off x="0" y="-57150"/>
              <a:ext cx="3334337" cy="628634"/>
            </a:xfrm>
            <a:prstGeom prst="rect">
              <a:avLst/>
            </a:prstGeom>
          </p:spPr>
          <p:txBody>
            <a:bodyPr anchor="ctr" rtlCol="false" tIns="50800" lIns="50800" bIns="50800" rIns="50800"/>
            <a:lstStyle/>
            <a:p>
              <a:pPr algn="ctr">
                <a:lnSpc>
                  <a:spcPts val="3500"/>
                </a:lnSpc>
              </a:pPr>
            </a:p>
          </p:txBody>
        </p:sp>
      </p:grpSp>
      <p:sp>
        <p:nvSpPr>
          <p:cNvPr name="Freeform 7" id="7"/>
          <p:cNvSpPr/>
          <p:nvPr/>
        </p:nvSpPr>
        <p:spPr>
          <a:xfrm flipH="false" flipV="false" rot="0">
            <a:off x="293146" y="1636398"/>
            <a:ext cx="10052987" cy="10040421"/>
          </a:xfrm>
          <a:custGeom>
            <a:avLst/>
            <a:gdLst/>
            <a:ahLst/>
            <a:cxnLst/>
            <a:rect r="r" b="b" t="t" l="l"/>
            <a:pathLst>
              <a:path h="10040421" w="10052987">
                <a:moveTo>
                  <a:pt x="0" y="0"/>
                </a:moveTo>
                <a:lnTo>
                  <a:pt x="10052987" y="0"/>
                </a:lnTo>
                <a:lnTo>
                  <a:pt x="10052987" y="10040421"/>
                </a:lnTo>
                <a:lnTo>
                  <a:pt x="0" y="10040421"/>
                </a:lnTo>
                <a:lnTo>
                  <a:pt x="0" y="0"/>
                </a:lnTo>
                <a:close/>
              </a:path>
            </a:pathLst>
          </a:custGeom>
          <a:blipFill>
            <a:blip r:embed="rId3"/>
            <a:stretch>
              <a:fillRect l="0" t="0" r="0" b="0"/>
            </a:stretch>
          </a:blipFill>
        </p:spPr>
      </p:sp>
      <p:grpSp>
        <p:nvGrpSpPr>
          <p:cNvPr name="Group 8" id="8"/>
          <p:cNvGrpSpPr/>
          <p:nvPr/>
        </p:nvGrpSpPr>
        <p:grpSpPr>
          <a:xfrm rot="0">
            <a:off x="1028700" y="1028700"/>
            <a:ext cx="3905499" cy="626038"/>
            <a:chOff x="0" y="0"/>
            <a:chExt cx="1028609" cy="164882"/>
          </a:xfrm>
        </p:grpSpPr>
        <p:sp>
          <p:nvSpPr>
            <p:cNvPr name="Freeform 9" id="9"/>
            <p:cNvSpPr/>
            <p:nvPr/>
          </p:nvSpPr>
          <p:spPr>
            <a:xfrm flipH="false" flipV="false" rot="0">
              <a:off x="0" y="0"/>
              <a:ext cx="1028609" cy="164882"/>
            </a:xfrm>
            <a:custGeom>
              <a:avLst/>
              <a:gdLst/>
              <a:ahLst/>
              <a:cxnLst/>
              <a:rect r="r" b="b" t="t" l="l"/>
              <a:pathLst>
                <a:path h="164882" w="1028609">
                  <a:moveTo>
                    <a:pt x="82441" y="0"/>
                  </a:moveTo>
                  <a:lnTo>
                    <a:pt x="946167" y="0"/>
                  </a:lnTo>
                  <a:cubicBezTo>
                    <a:pt x="968032" y="0"/>
                    <a:pt x="989001" y="8686"/>
                    <a:pt x="1004462" y="24146"/>
                  </a:cubicBezTo>
                  <a:cubicBezTo>
                    <a:pt x="1019923" y="39607"/>
                    <a:pt x="1028609" y="60576"/>
                    <a:pt x="1028609" y="82441"/>
                  </a:cubicBezTo>
                  <a:lnTo>
                    <a:pt x="1028609" y="82441"/>
                  </a:lnTo>
                  <a:cubicBezTo>
                    <a:pt x="1028609" y="104306"/>
                    <a:pt x="1019923" y="125275"/>
                    <a:pt x="1004462" y="140736"/>
                  </a:cubicBezTo>
                  <a:cubicBezTo>
                    <a:pt x="989001" y="156197"/>
                    <a:pt x="968032" y="164882"/>
                    <a:pt x="946167" y="164882"/>
                  </a:cubicBezTo>
                  <a:lnTo>
                    <a:pt x="82441" y="164882"/>
                  </a:lnTo>
                  <a:cubicBezTo>
                    <a:pt x="60576" y="164882"/>
                    <a:pt x="39607" y="156197"/>
                    <a:pt x="24146" y="140736"/>
                  </a:cubicBezTo>
                  <a:cubicBezTo>
                    <a:pt x="8686" y="125275"/>
                    <a:pt x="0" y="104306"/>
                    <a:pt x="0" y="82441"/>
                  </a:cubicBezTo>
                  <a:lnTo>
                    <a:pt x="0" y="82441"/>
                  </a:lnTo>
                  <a:cubicBezTo>
                    <a:pt x="0" y="60576"/>
                    <a:pt x="8686" y="39607"/>
                    <a:pt x="24146" y="24146"/>
                  </a:cubicBezTo>
                  <a:cubicBezTo>
                    <a:pt x="39607" y="8686"/>
                    <a:pt x="60576" y="0"/>
                    <a:pt x="82441" y="0"/>
                  </a:cubicBezTo>
                  <a:close/>
                </a:path>
              </a:pathLst>
            </a:custGeom>
            <a:solidFill>
              <a:srgbClr val="FDF1E0"/>
            </a:solidFill>
          </p:spPr>
        </p:sp>
        <p:sp>
          <p:nvSpPr>
            <p:cNvPr name="TextBox 10" id="10"/>
            <p:cNvSpPr txBox="true"/>
            <p:nvPr/>
          </p:nvSpPr>
          <p:spPr>
            <a:xfrm>
              <a:off x="0" y="-57150"/>
              <a:ext cx="1028609" cy="222032"/>
            </a:xfrm>
            <a:prstGeom prst="rect">
              <a:avLst/>
            </a:prstGeom>
          </p:spPr>
          <p:txBody>
            <a:bodyPr anchor="ctr" rtlCol="false" tIns="50800" lIns="50800" bIns="50800" rIns="50800"/>
            <a:lstStyle/>
            <a:p>
              <a:pPr algn="ctr">
                <a:lnSpc>
                  <a:spcPts val="3500"/>
                </a:lnSpc>
              </a:pPr>
            </a:p>
          </p:txBody>
        </p:sp>
      </p:grpSp>
      <p:sp>
        <p:nvSpPr>
          <p:cNvPr name="Freeform 11" id="11"/>
          <p:cNvSpPr/>
          <p:nvPr/>
        </p:nvSpPr>
        <p:spPr>
          <a:xfrm flipH="false" flipV="false" rot="0">
            <a:off x="1271471" y="1190122"/>
            <a:ext cx="292311" cy="292311"/>
          </a:xfrm>
          <a:custGeom>
            <a:avLst/>
            <a:gdLst/>
            <a:ahLst/>
            <a:cxnLst/>
            <a:rect r="r" b="b" t="t" l="l"/>
            <a:pathLst>
              <a:path h="292311" w="292311">
                <a:moveTo>
                  <a:pt x="0" y="0"/>
                </a:moveTo>
                <a:lnTo>
                  <a:pt x="292311" y="0"/>
                </a:lnTo>
                <a:lnTo>
                  <a:pt x="292311" y="292311"/>
                </a:lnTo>
                <a:lnTo>
                  <a:pt x="0" y="2923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1455431" y="2398695"/>
            <a:ext cx="6505813" cy="650581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547" t="0" r="-45265" b="0"/>
              </a:stretch>
            </a:blipFill>
            <a:ln cap="sq">
              <a:noFill/>
              <a:prstDash val="solid"/>
              <a:miter/>
            </a:ln>
          </p:spPr>
        </p:sp>
      </p:grpSp>
      <p:grpSp>
        <p:nvGrpSpPr>
          <p:cNvPr name="Group 14" id="14"/>
          <p:cNvGrpSpPr/>
          <p:nvPr/>
        </p:nvGrpSpPr>
        <p:grpSpPr>
          <a:xfrm rot="0">
            <a:off x="16125032" y="7662464"/>
            <a:ext cx="1595836" cy="159583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552D"/>
            </a:solidFill>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3500"/>
                </a:lnSpc>
              </a:pPr>
            </a:p>
          </p:txBody>
        </p:sp>
      </p:grpSp>
      <p:sp>
        <p:nvSpPr>
          <p:cNvPr name="Freeform 17" id="17"/>
          <p:cNvSpPr/>
          <p:nvPr/>
        </p:nvSpPr>
        <p:spPr>
          <a:xfrm flipH="true" flipV="false" rot="0">
            <a:off x="16528057" y="8202625"/>
            <a:ext cx="789785" cy="515514"/>
          </a:xfrm>
          <a:custGeom>
            <a:avLst/>
            <a:gdLst/>
            <a:ahLst/>
            <a:cxnLst/>
            <a:rect r="r" b="b" t="t" l="l"/>
            <a:pathLst>
              <a:path h="515514" w="789785">
                <a:moveTo>
                  <a:pt x="789785" y="0"/>
                </a:moveTo>
                <a:lnTo>
                  <a:pt x="0" y="0"/>
                </a:lnTo>
                <a:lnTo>
                  <a:pt x="0" y="515514"/>
                </a:lnTo>
                <a:lnTo>
                  <a:pt x="789785" y="515514"/>
                </a:lnTo>
                <a:lnTo>
                  <a:pt x="78978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8640192" y="1265211"/>
            <a:ext cx="1850797" cy="275937"/>
          </a:xfrm>
          <a:custGeom>
            <a:avLst/>
            <a:gdLst/>
            <a:ahLst/>
            <a:cxnLst/>
            <a:rect r="r" b="b" t="t" l="l"/>
            <a:pathLst>
              <a:path h="275937" w="1850797">
                <a:moveTo>
                  <a:pt x="0" y="0"/>
                </a:moveTo>
                <a:lnTo>
                  <a:pt x="1850796" y="0"/>
                </a:lnTo>
                <a:lnTo>
                  <a:pt x="1850796" y="275937"/>
                </a:lnTo>
                <a:lnTo>
                  <a:pt x="0" y="2759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AutoShape 19" id="19"/>
          <p:cNvSpPr/>
          <p:nvPr/>
        </p:nvSpPr>
        <p:spPr>
          <a:xfrm>
            <a:off x="10906128" y="1403180"/>
            <a:ext cx="5218904" cy="0"/>
          </a:xfrm>
          <a:prstGeom prst="line">
            <a:avLst/>
          </a:prstGeom>
          <a:ln cap="flat" w="38100">
            <a:solidFill>
              <a:srgbClr val="925F48"/>
            </a:solidFill>
            <a:prstDash val="solid"/>
            <a:headEnd type="none" len="sm" w="sm"/>
            <a:tailEnd type="none" len="sm" w="sm"/>
          </a:ln>
        </p:spPr>
      </p:sp>
      <p:sp>
        <p:nvSpPr>
          <p:cNvPr name="TextBox 20" id="20"/>
          <p:cNvSpPr txBox="true"/>
          <p:nvPr/>
        </p:nvSpPr>
        <p:spPr>
          <a:xfrm rot="0">
            <a:off x="8541743" y="2431323"/>
            <a:ext cx="11066799" cy="1916601"/>
          </a:xfrm>
          <a:prstGeom prst="rect">
            <a:avLst/>
          </a:prstGeom>
        </p:spPr>
        <p:txBody>
          <a:bodyPr anchor="t" rtlCol="false" tIns="0" lIns="0" bIns="0" rIns="0">
            <a:spAutoFit/>
          </a:bodyPr>
          <a:lstStyle/>
          <a:p>
            <a:pPr algn="l">
              <a:lnSpc>
                <a:spcPts val="13986"/>
              </a:lnSpc>
            </a:pPr>
            <a:r>
              <a:rPr lang="en-US" b="true" sz="9990" i="true">
                <a:solidFill>
                  <a:srgbClr val="89552D"/>
                </a:solidFill>
                <a:latin typeface="Akzidenz-Grotesk Heavy Italics"/>
                <a:ea typeface="Akzidenz-Grotesk Heavy Italics"/>
                <a:cs typeface="Akzidenz-Grotesk Heavy Italics"/>
                <a:sym typeface="Akzidenz-Grotesk Heavy Italics"/>
              </a:rPr>
              <a:t>ONE LAST</a:t>
            </a:r>
          </a:p>
        </p:txBody>
      </p:sp>
      <p:sp>
        <p:nvSpPr>
          <p:cNvPr name="TextBox 21" id="21"/>
          <p:cNvSpPr txBox="true"/>
          <p:nvPr/>
        </p:nvSpPr>
        <p:spPr>
          <a:xfrm rot="0">
            <a:off x="8457412" y="3519974"/>
            <a:ext cx="11235462" cy="2421449"/>
          </a:xfrm>
          <a:prstGeom prst="rect">
            <a:avLst/>
          </a:prstGeom>
        </p:spPr>
        <p:txBody>
          <a:bodyPr anchor="t" rtlCol="false" tIns="0" lIns="0" bIns="0" rIns="0">
            <a:spAutoFit/>
          </a:bodyPr>
          <a:lstStyle/>
          <a:p>
            <a:pPr algn="l">
              <a:lnSpc>
                <a:spcPts val="16924"/>
              </a:lnSpc>
            </a:pPr>
            <a:r>
              <a:rPr lang="en-US" sz="12088" b="true">
                <a:solidFill>
                  <a:srgbClr val="89552D"/>
                </a:solidFill>
                <a:latin typeface="Agrandir Narrow Heavy"/>
                <a:ea typeface="Agrandir Narrow Heavy"/>
                <a:cs typeface="Agrandir Narrow Heavy"/>
                <a:sym typeface="Agrandir Narrow Heavy"/>
              </a:rPr>
              <a:t>RAMADHAN</a:t>
            </a:r>
          </a:p>
        </p:txBody>
      </p:sp>
      <p:sp>
        <p:nvSpPr>
          <p:cNvPr name="TextBox 22" id="22"/>
          <p:cNvSpPr txBox="true"/>
          <p:nvPr/>
        </p:nvSpPr>
        <p:spPr>
          <a:xfrm rot="0">
            <a:off x="8957676" y="6489947"/>
            <a:ext cx="9146366" cy="1712678"/>
          </a:xfrm>
          <a:prstGeom prst="rect">
            <a:avLst/>
          </a:prstGeom>
        </p:spPr>
        <p:txBody>
          <a:bodyPr anchor="t" rtlCol="false" tIns="0" lIns="0" bIns="0" rIns="0">
            <a:spAutoFit/>
          </a:bodyPr>
          <a:lstStyle/>
          <a:p>
            <a:pPr algn="l">
              <a:lnSpc>
                <a:spcPts val="6786"/>
              </a:lnSpc>
            </a:pPr>
            <a:r>
              <a:rPr lang="en-US" sz="5655" i="true" b="true">
                <a:solidFill>
                  <a:srgbClr val="322A2A"/>
                </a:solidFill>
                <a:latin typeface="Aileron Heavy Italics"/>
                <a:ea typeface="Aileron Heavy Italics"/>
                <a:cs typeface="Aileron Heavy Italics"/>
                <a:sym typeface="Aileron Heavy Italics"/>
              </a:rPr>
              <a:t>Bersiap menjadi versi terbaik diri </a:t>
            </a:r>
          </a:p>
        </p:txBody>
      </p:sp>
      <p:sp>
        <p:nvSpPr>
          <p:cNvPr name="TextBox 23" id="23"/>
          <p:cNvSpPr txBox="true"/>
          <p:nvPr/>
        </p:nvSpPr>
        <p:spPr>
          <a:xfrm rot="0">
            <a:off x="1732808" y="1163876"/>
            <a:ext cx="3153766" cy="306703"/>
          </a:xfrm>
          <a:prstGeom prst="rect">
            <a:avLst/>
          </a:prstGeom>
        </p:spPr>
        <p:txBody>
          <a:bodyPr anchor="t" rtlCol="false" tIns="0" lIns="0" bIns="0" rIns="0">
            <a:spAutoFit/>
          </a:bodyPr>
          <a:lstStyle/>
          <a:p>
            <a:pPr algn="l">
              <a:lnSpc>
                <a:spcPts val="2520"/>
              </a:lnSpc>
            </a:pPr>
            <a:r>
              <a:rPr lang="en-US" sz="1800" b="true">
                <a:solidFill>
                  <a:srgbClr val="000000"/>
                </a:solidFill>
                <a:latin typeface="Aileron Heavy"/>
                <a:ea typeface="Aileron Heavy"/>
                <a:cs typeface="Aileron Heavy"/>
                <a:sym typeface="Aileron Heavy"/>
              </a:rPr>
              <a:t>www.hamalatulquran.com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4816593" cy="1354667"/>
          </a:xfrm>
        </p:grpSpPr>
        <p:sp>
          <p:nvSpPr>
            <p:cNvPr name="Freeform 3" id="3"/>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D9DFCE"/>
            </a:solidFill>
          </p:spPr>
        </p:sp>
        <p:sp>
          <p:nvSpPr>
            <p:cNvPr name="TextBox 4" id="4"/>
            <p:cNvSpPr txBox="true"/>
            <p:nvPr/>
          </p:nvSpPr>
          <p:spPr>
            <a:xfrm>
              <a:off x="0" y="-57150"/>
              <a:ext cx="4816593" cy="1411817"/>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809392" y="5562334"/>
            <a:ext cx="23101651" cy="6489164"/>
            <a:chOff x="0" y="0"/>
            <a:chExt cx="6084385" cy="1709080"/>
          </a:xfrm>
        </p:grpSpPr>
        <p:sp>
          <p:nvSpPr>
            <p:cNvPr name="Freeform 6" id="6"/>
            <p:cNvSpPr/>
            <p:nvPr/>
          </p:nvSpPr>
          <p:spPr>
            <a:xfrm flipH="false" flipV="false" rot="0">
              <a:off x="0" y="0"/>
              <a:ext cx="6084385" cy="1709080"/>
            </a:xfrm>
            <a:custGeom>
              <a:avLst/>
              <a:gdLst/>
              <a:ahLst/>
              <a:cxnLst/>
              <a:rect r="r" b="b" t="t" l="l"/>
              <a:pathLst>
                <a:path h="1709080" w="6084385">
                  <a:moveTo>
                    <a:pt x="0" y="0"/>
                  </a:moveTo>
                  <a:lnTo>
                    <a:pt x="6084385" y="0"/>
                  </a:lnTo>
                  <a:lnTo>
                    <a:pt x="6084385" y="1709080"/>
                  </a:lnTo>
                  <a:lnTo>
                    <a:pt x="0" y="1709080"/>
                  </a:lnTo>
                  <a:close/>
                </a:path>
              </a:pathLst>
            </a:custGeom>
            <a:solidFill>
              <a:srgbClr val="F5F8EE"/>
            </a:solidFill>
            <a:ln cap="sq">
              <a:noFill/>
              <a:prstDash val="solid"/>
              <a:miter/>
            </a:ln>
          </p:spPr>
        </p:sp>
        <p:sp>
          <p:nvSpPr>
            <p:cNvPr name="TextBox 7" id="7"/>
            <p:cNvSpPr txBox="true"/>
            <p:nvPr/>
          </p:nvSpPr>
          <p:spPr>
            <a:xfrm>
              <a:off x="0" y="-57150"/>
              <a:ext cx="6084385" cy="1766230"/>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8" id="8"/>
          <p:cNvSpPr/>
          <p:nvPr/>
        </p:nvSpPr>
        <p:spPr>
          <a:xfrm flipH="false" flipV="false" rot="990458">
            <a:off x="12974264" y="5081876"/>
            <a:ext cx="5111786" cy="3872178"/>
          </a:xfrm>
          <a:custGeom>
            <a:avLst/>
            <a:gdLst/>
            <a:ahLst/>
            <a:cxnLst/>
            <a:rect r="r" b="b" t="t" l="l"/>
            <a:pathLst>
              <a:path h="3872178" w="5111786">
                <a:moveTo>
                  <a:pt x="0" y="0"/>
                </a:moveTo>
                <a:lnTo>
                  <a:pt x="5111787" y="0"/>
                </a:lnTo>
                <a:lnTo>
                  <a:pt x="5111787" y="3872178"/>
                </a:lnTo>
                <a:lnTo>
                  <a:pt x="0" y="3872178"/>
                </a:lnTo>
                <a:lnTo>
                  <a:pt x="0" y="0"/>
                </a:lnTo>
                <a:close/>
              </a:path>
            </a:pathLst>
          </a:custGeom>
          <a:blipFill>
            <a:blip r:embed="rId2"/>
            <a:stretch>
              <a:fillRect l="0" t="0" r="0" b="0"/>
            </a:stretch>
          </a:blipFill>
        </p:spPr>
      </p:sp>
      <p:sp>
        <p:nvSpPr>
          <p:cNvPr name="Freeform 9" id="9"/>
          <p:cNvSpPr/>
          <p:nvPr/>
        </p:nvSpPr>
        <p:spPr>
          <a:xfrm flipH="false" flipV="false" rot="0">
            <a:off x="226982" y="421277"/>
            <a:ext cx="4428258" cy="4300945"/>
          </a:xfrm>
          <a:custGeom>
            <a:avLst/>
            <a:gdLst/>
            <a:ahLst/>
            <a:cxnLst/>
            <a:rect r="r" b="b" t="t" l="l"/>
            <a:pathLst>
              <a:path h="4300945" w="4428258">
                <a:moveTo>
                  <a:pt x="0" y="0"/>
                </a:moveTo>
                <a:lnTo>
                  <a:pt x="4428258" y="0"/>
                </a:lnTo>
                <a:lnTo>
                  <a:pt x="4428258" y="4300946"/>
                </a:lnTo>
                <a:lnTo>
                  <a:pt x="0" y="4300946"/>
                </a:lnTo>
                <a:lnTo>
                  <a:pt x="0" y="0"/>
                </a:lnTo>
                <a:close/>
              </a:path>
            </a:pathLst>
          </a:custGeom>
          <a:blipFill>
            <a:blip r:embed="rId3"/>
            <a:stretch>
              <a:fillRect l="0" t="0" r="0" b="0"/>
            </a:stretch>
          </a:blipFill>
        </p:spPr>
      </p:sp>
      <p:sp>
        <p:nvSpPr>
          <p:cNvPr name="TextBox 10" id="10"/>
          <p:cNvSpPr txBox="true"/>
          <p:nvPr/>
        </p:nvSpPr>
        <p:spPr>
          <a:xfrm rot="0">
            <a:off x="5327704" y="354602"/>
            <a:ext cx="12198701" cy="4404435"/>
          </a:xfrm>
          <a:prstGeom prst="rect">
            <a:avLst/>
          </a:prstGeom>
        </p:spPr>
        <p:txBody>
          <a:bodyPr anchor="t" rtlCol="false" tIns="0" lIns="0" bIns="0" rIns="0">
            <a:spAutoFit/>
          </a:bodyPr>
          <a:lstStyle/>
          <a:p>
            <a:pPr algn="l">
              <a:lnSpc>
                <a:spcPts val="4999"/>
              </a:lnSpc>
            </a:pPr>
            <a:r>
              <a:rPr lang="en-US" sz="3571">
                <a:solidFill>
                  <a:srgbClr val="134E1A"/>
                </a:solidFill>
                <a:latin typeface="Aileron"/>
                <a:ea typeface="Aileron"/>
                <a:cs typeface="Aileron"/>
                <a:sym typeface="Aileron"/>
              </a:rPr>
              <a:t>Rasulullah shallallahu ‘alayhi wasallam bersabda,</a:t>
            </a:r>
          </a:p>
          <a:p>
            <a:pPr algn="l">
              <a:lnSpc>
                <a:spcPts val="4999"/>
              </a:lnSpc>
            </a:pPr>
          </a:p>
          <a:p>
            <a:pPr algn="l">
              <a:lnSpc>
                <a:spcPts val="4999"/>
              </a:lnSpc>
            </a:pPr>
          </a:p>
          <a:p>
            <a:pPr algn="l">
              <a:lnSpc>
                <a:spcPts val="4999"/>
              </a:lnSpc>
            </a:pPr>
          </a:p>
          <a:p>
            <a:pPr algn="l">
              <a:lnSpc>
                <a:spcPts val="4999"/>
              </a:lnSpc>
            </a:pPr>
            <a:r>
              <a:rPr lang="en-US" sz="3571">
                <a:solidFill>
                  <a:srgbClr val="134E1A"/>
                </a:solidFill>
                <a:latin typeface="Aileron"/>
                <a:ea typeface="Aileron"/>
                <a:cs typeface="Aileron"/>
                <a:sym typeface="Aileron"/>
              </a:rPr>
              <a:t>“Naungan orang yang beriman pada hari kiamat adalah sedekahnya..” (HR. Ahmad)</a:t>
            </a:r>
          </a:p>
          <a:p>
            <a:pPr algn="l" marL="0" indent="0" lvl="0">
              <a:lnSpc>
                <a:spcPts val="4999"/>
              </a:lnSpc>
            </a:pPr>
          </a:p>
        </p:txBody>
      </p:sp>
      <p:sp>
        <p:nvSpPr>
          <p:cNvPr name="TextBox 11" id="11"/>
          <p:cNvSpPr txBox="true"/>
          <p:nvPr/>
        </p:nvSpPr>
        <p:spPr>
          <a:xfrm rot="0">
            <a:off x="625496" y="1451188"/>
            <a:ext cx="14657290" cy="950844"/>
          </a:xfrm>
          <a:prstGeom prst="rect">
            <a:avLst/>
          </a:prstGeom>
        </p:spPr>
        <p:txBody>
          <a:bodyPr anchor="t" rtlCol="false" tIns="0" lIns="0" bIns="0" rIns="0">
            <a:spAutoFit/>
          </a:bodyPr>
          <a:lstStyle/>
          <a:p>
            <a:pPr algn="just" rtl="true">
              <a:lnSpc>
                <a:spcPts val="7733"/>
              </a:lnSpc>
            </a:pPr>
            <a:r>
              <a:rPr lang="ar-EG" b="true" sz="5524">
                <a:solidFill>
                  <a:srgbClr val="134E1A"/>
                </a:solidFill>
                <a:latin typeface="Aileron Ultra-Bold"/>
                <a:ea typeface="Aileron Ultra-Bold"/>
                <a:cs typeface="Aileron Ultra-Bold"/>
                <a:sym typeface="Aileron Ultra-Bold"/>
                <a:rtl val="true"/>
              </a:rPr>
              <a:t>ظِلُّ الْمُؤْمِنِ يَوْمَ الْقِيَامَةِ صَدَقَتُهُ</a:t>
            </a:r>
          </a:p>
        </p:txBody>
      </p:sp>
      <p:sp>
        <p:nvSpPr>
          <p:cNvPr name="TextBox 12" id="12"/>
          <p:cNvSpPr txBox="true"/>
          <p:nvPr/>
        </p:nvSpPr>
        <p:spPr>
          <a:xfrm rot="0">
            <a:off x="1242445" y="5476609"/>
            <a:ext cx="11044213" cy="2233146"/>
          </a:xfrm>
          <a:prstGeom prst="rect">
            <a:avLst/>
          </a:prstGeom>
        </p:spPr>
        <p:txBody>
          <a:bodyPr anchor="t" rtlCol="false" tIns="0" lIns="0" bIns="0" rIns="0">
            <a:spAutoFit/>
          </a:bodyPr>
          <a:lstStyle/>
          <a:p>
            <a:pPr algn="just" rtl="true">
              <a:lnSpc>
                <a:spcPts val="5940"/>
              </a:lnSpc>
            </a:pPr>
            <a:r>
              <a:rPr lang="ar-EG" b="true" sz="4243">
                <a:solidFill>
                  <a:srgbClr val="134E1A"/>
                </a:solidFill>
                <a:latin typeface="Aileron Ultra-Bold"/>
                <a:ea typeface="Aileron Ultra-Bold"/>
                <a:cs typeface="Aileron Ultra-Bold"/>
                <a:sym typeface="Aileron Ultra-Bold"/>
                <a:rtl val="true"/>
              </a:rPr>
              <a:t>اغْتَنِمْ خَمْسًا قَبْلَ خَمْسٍ: شَبَابَكَ قَبْلَ هَرَمِكَ، وَصِحَتَكَ قَبْلَ سَقَمِكَ، وَغِنَاكَ قَبْلَ فَقْرِكَ، وَفَرَاغَكَ قَبْلَ شُغْلِكَ، وَحَيَاتَكَ قَبْلَ مَوْتِكَ</a:t>
            </a:r>
          </a:p>
          <a:p>
            <a:pPr algn="just" rtl="true">
              <a:lnSpc>
                <a:spcPts val="5940"/>
              </a:lnSpc>
            </a:pPr>
          </a:p>
        </p:txBody>
      </p:sp>
      <p:sp>
        <p:nvSpPr>
          <p:cNvPr name="TextBox 13" id="13"/>
          <p:cNvSpPr txBox="true"/>
          <p:nvPr/>
        </p:nvSpPr>
        <p:spPr>
          <a:xfrm rot="0">
            <a:off x="625496" y="7329764"/>
            <a:ext cx="12807919" cy="3244215"/>
          </a:xfrm>
          <a:prstGeom prst="rect">
            <a:avLst/>
          </a:prstGeom>
        </p:spPr>
        <p:txBody>
          <a:bodyPr anchor="t" rtlCol="false" tIns="0" lIns="0" bIns="0" rIns="0">
            <a:spAutoFit/>
          </a:bodyPr>
          <a:lstStyle/>
          <a:p>
            <a:pPr algn="l">
              <a:lnSpc>
                <a:spcPts val="4290"/>
              </a:lnSpc>
            </a:pPr>
            <a:r>
              <a:rPr lang="en-US" sz="3300">
                <a:solidFill>
                  <a:srgbClr val="134E1A"/>
                </a:solidFill>
                <a:latin typeface="Aileron"/>
                <a:ea typeface="Aileron"/>
                <a:cs typeface="Aileron"/>
                <a:sym typeface="Aileron"/>
              </a:rPr>
              <a:t>Jagalah lima perkara sebelum datangnya lima perkara masa mudamu sebelum datang masa tuamu, waktu sehatmu sebelum sakitmu, masa kayamu sebelum datangnya masa kemiskinanmu, waktu luangmu sebelum datang waktu sibukmu, dan hidupmu sebelum matimu (HR. Al-Hakim no. 7846)</a:t>
            </a:r>
          </a:p>
          <a:p>
            <a:pPr algn="l" marL="0" indent="0" lvl="0">
              <a:lnSpc>
                <a:spcPts val="429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sp>
        <p:nvSpPr>
          <p:cNvPr name="TextBox 2" id="2"/>
          <p:cNvSpPr txBox="true"/>
          <p:nvPr/>
        </p:nvSpPr>
        <p:spPr>
          <a:xfrm rot="0">
            <a:off x="3581718" y="85188"/>
            <a:ext cx="10009815" cy="2223941"/>
          </a:xfrm>
          <a:prstGeom prst="rect">
            <a:avLst/>
          </a:prstGeom>
        </p:spPr>
        <p:txBody>
          <a:bodyPr anchor="t" rtlCol="false" tIns="0" lIns="0" bIns="0" rIns="0">
            <a:spAutoFit/>
          </a:bodyPr>
          <a:lstStyle/>
          <a:p>
            <a:pPr algn="l" marL="0" indent="0" lvl="0">
              <a:lnSpc>
                <a:spcPts val="8178"/>
              </a:lnSpc>
              <a:spcBef>
                <a:spcPct val="0"/>
              </a:spcBef>
            </a:pPr>
            <a:r>
              <a:rPr lang="en-US" b="true" sz="7050">
                <a:solidFill>
                  <a:srgbClr val="134E1A"/>
                </a:solidFill>
                <a:latin typeface="Akzidenz-Grotesk Heavy"/>
                <a:ea typeface="Akzidenz-Grotesk Heavy"/>
                <a:cs typeface="Akzidenz-Grotesk Heavy"/>
                <a:sym typeface="Akzidenz-Grotesk Heavy"/>
              </a:rPr>
              <a:t>Ramadhan Sarana Meningkatkan Iman</a:t>
            </a:r>
          </a:p>
        </p:txBody>
      </p:sp>
      <p:grpSp>
        <p:nvGrpSpPr>
          <p:cNvPr name="Group 3" id="3"/>
          <p:cNvGrpSpPr/>
          <p:nvPr/>
        </p:nvGrpSpPr>
        <p:grpSpPr>
          <a:xfrm rot="0">
            <a:off x="452677" y="-282333"/>
            <a:ext cx="2179835" cy="11434219"/>
            <a:chOff x="0" y="0"/>
            <a:chExt cx="722012" cy="3787278"/>
          </a:xfrm>
        </p:grpSpPr>
        <p:sp>
          <p:nvSpPr>
            <p:cNvPr name="Freeform 4" id="4"/>
            <p:cNvSpPr/>
            <p:nvPr/>
          </p:nvSpPr>
          <p:spPr>
            <a:xfrm flipH="false" flipV="false" rot="0">
              <a:off x="0" y="0"/>
              <a:ext cx="722012" cy="3787278"/>
            </a:xfrm>
            <a:custGeom>
              <a:avLst/>
              <a:gdLst/>
              <a:ahLst/>
              <a:cxnLst/>
              <a:rect r="r" b="b" t="t" l="l"/>
              <a:pathLst>
                <a:path h="3787278" w="722012">
                  <a:moveTo>
                    <a:pt x="0" y="0"/>
                  </a:moveTo>
                  <a:lnTo>
                    <a:pt x="722012" y="0"/>
                  </a:lnTo>
                  <a:lnTo>
                    <a:pt x="722012" y="3787278"/>
                  </a:lnTo>
                  <a:lnTo>
                    <a:pt x="0" y="3787278"/>
                  </a:lnTo>
                  <a:close/>
                </a:path>
              </a:pathLst>
            </a:custGeom>
            <a:solidFill>
              <a:srgbClr val="D9DFCE"/>
            </a:solidFill>
          </p:spPr>
        </p:sp>
        <p:sp>
          <p:nvSpPr>
            <p:cNvPr name="TextBox 5" id="5"/>
            <p:cNvSpPr txBox="true"/>
            <p:nvPr/>
          </p:nvSpPr>
          <p:spPr>
            <a:xfrm>
              <a:off x="0" y="-57150"/>
              <a:ext cx="722012" cy="3844428"/>
            </a:xfrm>
            <a:prstGeom prst="rect">
              <a:avLst/>
            </a:prstGeom>
          </p:spPr>
          <p:txBody>
            <a:bodyPr anchor="ctr" rtlCol="false" tIns="50800" lIns="50800" bIns="50800" rIns="50800"/>
            <a:lstStyle/>
            <a:p>
              <a:pPr algn="ctr">
                <a:lnSpc>
                  <a:spcPts val="3500"/>
                </a:lnSpc>
              </a:pPr>
            </a:p>
          </p:txBody>
        </p:sp>
      </p:grpSp>
      <p:sp>
        <p:nvSpPr>
          <p:cNvPr name="Freeform 6" id="6"/>
          <p:cNvSpPr/>
          <p:nvPr/>
        </p:nvSpPr>
        <p:spPr>
          <a:xfrm flipH="false" flipV="false" rot="0">
            <a:off x="165003" y="855842"/>
            <a:ext cx="2467510" cy="5159382"/>
          </a:xfrm>
          <a:custGeom>
            <a:avLst/>
            <a:gdLst/>
            <a:ahLst/>
            <a:cxnLst/>
            <a:rect r="r" b="b" t="t" l="l"/>
            <a:pathLst>
              <a:path h="5159382" w="2467510">
                <a:moveTo>
                  <a:pt x="0" y="0"/>
                </a:moveTo>
                <a:lnTo>
                  <a:pt x="2467509" y="0"/>
                </a:lnTo>
                <a:lnTo>
                  <a:pt x="2467509" y="5159382"/>
                </a:lnTo>
                <a:lnTo>
                  <a:pt x="0" y="5159382"/>
                </a:lnTo>
                <a:lnTo>
                  <a:pt x="0" y="0"/>
                </a:lnTo>
                <a:close/>
              </a:path>
            </a:pathLst>
          </a:custGeom>
          <a:blipFill>
            <a:blip r:embed="rId2"/>
            <a:stretch>
              <a:fillRect l="-30623" t="0" r="-78730" b="0"/>
            </a:stretch>
          </a:blipFill>
        </p:spPr>
      </p:sp>
      <p:grpSp>
        <p:nvGrpSpPr>
          <p:cNvPr name="Group 7" id="7"/>
          <p:cNvGrpSpPr/>
          <p:nvPr/>
        </p:nvGrpSpPr>
        <p:grpSpPr>
          <a:xfrm rot="0">
            <a:off x="134" y="1508055"/>
            <a:ext cx="3084922" cy="3280998"/>
            <a:chOff x="0" y="0"/>
            <a:chExt cx="575015" cy="611562"/>
          </a:xfrm>
        </p:grpSpPr>
        <p:sp>
          <p:nvSpPr>
            <p:cNvPr name="Freeform 8" id="8"/>
            <p:cNvSpPr/>
            <p:nvPr/>
          </p:nvSpPr>
          <p:spPr>
            <a:xfrm flipH="false" flipV="false" rot="0">
              <a:off x="0" y="0"/>
              <a:ext cx="575015" cy="611562"/>
            </a:xfrm>
            <a:custGeom>
              <a:avLst/>
              <a:gdLst/>
              <a:ahLst/>
              <a:cxnLst/>
              <a:rect r="r" b="b" t="t" l="l"/>
              <a:pathLst>
                <a:path h="611562" w="575015">
                  <a:moveTo>
                    <a:pt x="287507" y="0"/>
                  </a:moveTo>
                  <a:cubicBezTo>
                    <a:pt x="128721" y="0"/>
                    <a:pt x="0" y="136903"/>
                    <a:pt x="0" y="305781"/>
                  </a:cubicBezTo>
                  <a:cubicBezTo>
                    <a:pt x="0" y="474659"/>
                    <a:pt x="128721" y="611562"/>
                    <a:pt x="287507" y="611562"/>
                  </a:cubicBezTo>
                  <a:cubicBezTo>
                    <a:pt x="446293" y="611562"/>
                    <a:pt x="575015" y="474659"/>
                    <a:pt x="575015" y="305781"/>
                  </a:cubicBezTo>
                  <a:cubicBezTo>
                    <a:pt x="575015" y="136903"/>
                    <a:pt x="446293" y="0"/>
                    <a:pt x="287507" y="0"/>
                  </a:cubicBezTo>
                  <a:close/>
                </a:path>
              </a:pathLst>
            </a:custGeom>
            <a:blipFill>
              <a:blip r:embed="rId3"/>
              <a:stretch>
                <a:fillRect l="-47584" t="0" r="-12049" b="0"/>
              </a:stretch>
            </a:blipFill>
          </p:spPr>
        </p:sp>
      </p:grpSp>
      <p:sp>
        <p:nvSpPr>
          <p:cNvPr name="TextBox 9" id="9"/>
          <p:cNvSpPr txBox="true"/>
          <p:nvPr/>
        </p:nvSpPr>
        <p:spPr>
          <a:xfrm rot="0">
            <a:off x="3581718" y="5939024"/>
            <a:ext cx="13439173" cy="1225549"/>
          </a:xfrm>
          <a:prstGeom prst="rect">
            <a:avLst/>
          </a:prstGeom>
        </p:spPr>
        <p:txBody>
          <a:bodyPr anchor="t" rtlCol="false" tIns="0" lIns="0" bIns="0" rIns="0">
            <a:spAutoFit/>
          </a:bodyPr>
          <a:lstStyle/>
          <a:p>
            <a:pPr algn="just">
              <a:lnSpc>
                <a:spcPts val="4900"/>
              </a:lnSpc>
            </a:pPr>
            <a:r>
              <a:rPr lang="en-US" sz="3500">
                <a:solidFill>
                  <a:srgbClr val="322A2A"/>
                </a:solidFill>
                <a:latin typeface="Aileron"/>
                <a:ea typeface="Aileron"/>
                <a:cs typeface="Aileron"/>
                <a:sym typeface="Aileron"/>
              </a:rPr>
              <a:t>Maka iman itu bertambah dan berkurang, bertambah dengan ketaatan kepada Allah dan berkurang dengan berbuat kemaksiatan</a:t>
            </a:r>
          </a:p>
        </p:txBody>
      </p:sp>
      <p:sp>
        <p:nvSpPr>
          <p:cNvPr name="TextBox 10" id="10"/>
          <p:cNvSpPr txBox="true"/>
          <p:nvPr/>
        </p:nvSpPr>
        <p:spPr>
          <a:xfrm rot="0">
            <a:off x="3581718" y="2501712"/>
            <a:ext cx="13460147" cy="3073400"/>
          </a:xfrm>
          <a:prstGeom prst="rect">
            <a:avLst/>
          </a:prstGeom>
        </p:spPr>
        <p:txBody>
          <a:bodyPr anchor="t" rtlCol="false" tIns="0" lIns="0" bIns="0" rIns="0">
            <a:spAutoFit/>
          </a:bodyPr>
          <a:lstStyle/>
          <a:p>
            <a:pPr algn="just">
              <a:lnSpc>
                <a:spcPts val="4899"/>
              </a:lnSpc>
            </a:pPr>
            <a:r>
              <a:rPr lang="en-US" sz="3499">
                <a:solidFill>
                  <a:srgbClr val="322A2A"/>
                </a:solidFill>
                <a:latin typeface="Aileron"/>
                <a:ea typeface="Aileron"/>
                <a:cs typeface="Aileron"/>
                <a:sym typeface="Aileron"/>
              </a:rPr>
              <a:t>Allah berfirman,</a:t>
            </a:r>
          </a:p>
          <a:p>
            <a:pPr algn="r">
              <a:lnSpc>
                <a:spcPts val="4899"/>
              </a:lnSpc>
            </a:pPr>
            <a:r>
              <a:rPr lang="ar-EG" sz="3499">
                <a:solidFill>
                  <a:srgbClr val="322A2A"/>
                </a:solidFill>
                <a:latin typeface="Aileron"/>
                <a:ea typeface="Aileron"/>
                <a:cs typeface="Aileron"/>
                <a:sym typeface="Aileron"/>
                <a:rtl val="true"/>
              </a:rPr>
              <a:t>لِيَزْدَادُوا إِيمَانًا مَعَ إِيمَانِهِمْ</a:t>
            </a:r>
          </a:p>
          <a:p>
            <a:pPr algn="just">
              <a:lnSpc>
                <a:spcPts val="4899"/>
              </a:lnSpc>
            </a:pPr>
          </a:p>
          <a:p>
            <a:pPr algn="just">
              <a:lnSpc>
                <a:spcPts val="4899"/>
              </a:lnSpc>
            </a:pPr>
            <a:r>
              <a:rPr lang="en-US" sz="3499">
                <a:solidFill>
                  <a:srgbClr val="322A2A"/>
                </a:solidFill>
                <a:latin typeface="Aileron"/>
                <a:ea typeface="Aileron"/>
                <a:cs typeface="Aileron"/>
                <a:sym typeface="Aileron"/>
              </a:rPr>
              <a:t>“Supaya keimanan mereka bertambah di samping keimanan mereka (yang telah ada).” (QS. Al-Fath: 4).</a:t>
            </a:r>
          </a:p>
        </p:txBody>
      </p:sp>
      <p:sp>
        <p:nvSpPr>
          <p:cNvPr name="TextBox 11" id="11"/>
          <p:cNvSpPr txBox="true"/>
          <p:nvPr/>
        </p:nvSpPr>
        <p:spPr>
          <a:xfrm rot="0">
            <a:off x="3581718" y="7526523"/>
            <a:ext cx="14051965" cy="2463799"/>
          </a:xfrm>
          <a:prstGeom prst="rect">
            <a:avLst/>
          </a:prstGeom>
        </p:spPr>
        <p:txBody>
          <a:bodyPr anchor="t" rtlCol="false" tIns="0" lIns="0" bIns="0" rIns="0">
            <a:spAutoFit/>
          </a:bodyPr>
          <a:lstStyle/>
          <a:p>
            <a:pPr algn="just">
              <a:lnSpc>
                <a:spcPts val="4900"/>
              </a:lnSpc>
            </a:pPr>
            <a:r>
              <a:rPr lang="en-US" sz="3500">
                <a:solidFill>
                  <a:srgbClr val="322A2A"/>
                </a:solidFill>
                <a:latin typeface="Aileron"/>
                <a:ea typeface="Aileron"/>
                <a:cs typeface="Aileron"/>
                <a:sym typeface="Aileron"/>
              </a:rPr>
              <a:t>Dengan memahami hakikat puasa: bahwa ia lebih dari sekadar menahan lapar dan haus, Meningkatkan hubungan dengan Allah bahwa Allah senantiasa memperhatikan kita</a:t>
            </a:r>
          </a:p>
          <a:p>
            <a:pPr algn="just">
              <a:lnSpc>
                <a:spcPts val="490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3900790" y="4346218"/>
            <a:ext cx="3344028" cy="1950558"/>
            <a:chOff x="0" y="0"/>
            <a:chExt cx="633565" cy="369556"/>
          </a:xfrm>
        </p:grpSpPr>
        <p:sp>
          <p:nvSpPr>
            <p:cNvPr name="Freeform 3" id="3"/>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2"/>
              <a:stretch>
                <a:fillRect l="-8770" t="0" r="-8770" b="0"/>
              </a:stretch>
            </a:blipFill>
          </p:spPr>
        </p:sp>
      </p:grpSp>
      <p:grpSp>
        <p:nvGrpSpPr>
          <p:cNvPr name="Group 4" id="4"/>
          <p:cNvGrpSpPr/>
          <p:nvPr/>
        </p:nvGrpSpPr>
        <p:grpSpPr>
          <a:xfrm rot="0">
            <a:off x="7482944" y="6481382"/>
            <a:ext cx="3344028" cy="643318"/>
            <a:chOff x="0" y="0"/>
            <a:chExt cx="1077060" cy="207203"/>
          </a:xfrm>
        </p:grpSpPr>
        <p:sp>
          <p:nvSpPr>
            <p:cNvPr name="Freeform 5" id="5"/>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6" id="6"/>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7" id="7"/>
          <p:cNvGrpSpPr/>
          <p:nvPr/>
        </p:nvGrpSpPr>
        <p:grpSpPr>
          <a:xfrm rot="0">
            <a:off x="11114642" y="6481382"/>
            <a:ext cx="3344028" cy="643318"/>
            <a:chOff x="0" y="0"/>
            <a:chExt cx="1077060" cy="207203"/>
          </a:xfrm>
        </p:grpSpPr>
        <p:sp>
          <p:nvSpPr>
            <p:cNvPr name="Freeform 8" id="8"/>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9" id="9"/>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10" id="10"/>
          <p:cNvGrpSpPr/>
          <p:nvPr/>
        </p:nvGrpSpPr>
        <p:grpSpPr>
          <a:xfrm rot="0">
            <a:off x="3897477" y="6481382"/>
            <a:ext cx="3344028" cy="643318"/>
            <a:chOff x="0" y="0"/>
            <a:chExt cx="1077060" cy="207203"/>
          </a:xfrm>
        </p:grpSpPr>
        <p:sp>
          <p:nvSpPr>
            <p:cNvPr name="Freeform 11" id="11"/>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12" id="12"/>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13" id="13"/>
          <p:cNvGrpSpPr/>
          <p:nvPr/>
        </p:nvGrpSpPr>
        <p:grpSpPr>
          <a:xfrm rot="0">
            <a:off x="7482944" y="4346218"/>
            <a:ext cx="3344028" cy="1950558"/>
            <a:chOff x="0" y="0"/>
            <a:chExt cx="633565" cy="369556"/>
          </a:xfrm>
        </p:grpSpPr>
        <p:sp>
          <p:nvSpPr>
            <p:cNvPr name="Freeform 14" id="14"/>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3"/>
              <a:stretch>
                <a:fillRect l="0" t="-7110" r="0" b="-7110"/>
              </a:stretch>
            </a:blipFill>
          </p:spPr>
        </p:sp>
      </p:grpSp>
      <p:grpSp>
        <p:nvGrpSpPr>
          <p:cNvPr name="Group 15" id="15"/>
          <p:cNvGrpSpPr/>
          <p:nvPr/>
        </p:nvGrpSpPr>
        <p:grpSpPr>
          <a:xfrm rot="0">
            <a:off x="11114642" y="4346218"/>
            <a:ext cx="3344028" cy="1950558"/>
            <a:chOff x="0" y="0"/>
            <a:chExt cx="633565" cy="369556"/>
          </a:xfrm>
        </p:grpSpPr>
        <p:sp>
          <p:nvSpPr>
            <p:cNvPr name="Freeform 16" id="16"/>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4"/>
              <a:stretch>
                <a:fillRect l="0" t="-24336" r="0" b="-132983"/>
              </a:stretch>
            </a:blipFill>
          </p:spPr>
        </p:sp>
      </p:grpSp>
      <p:grpSp>
        <p:nvGrpSpPr>
          <p:cNvPr name="Group 17" id="17"/>
          <p:cNvGrpSpPr/>
          <p:nvPr/>
        </p:nvGrpSpPr>
        <p:grpSpPr>
          <a:xfrm rot="0">
            <a:off x="314244" y="4346218"/>
            <a:ext cx="3344028" cy="1950558"/>
            <a:chOff x="0" y="0"/>
            <a:chExt cx="633565" cy="369556"/>
          </a:xfrm>
        </p:grpSpPr>
        <p:sp>
          <p:nvSpPr>
            <p:cNvPr name="Freeform 18" id="18"/>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5"/>
              <a:stretch>
                <a:fillRect l="-9867" t="-79931" r="-47365" b="0"/>
              </a:stretch>
            </a:blipFill>
          </p:spPr>
        </p:sp>
      </p:grpSp>
      <p:grpSp>
        <p:nvGrpSpPr>
          <p:cNvPr name="Group 19" id="19"/>
          <p:cNvGrpSpPr/>
          <p:nvPr/>
        </p:nvGrpSpPr>
        <p:grpSpPr>
          <a:xfrm rot="0">
            <a:off x="310931" y="6481382"/>
            <a:ext cx="3344028" cy="643318"/>
            <a:chOff x="0" y="0"/>
            <a:chExt cx="1077060" cy="207203"/>
          </a:xfrm>
        </p:grpSpPr>
        <p:sp>
          <p:nvSpPr>
            <p:cNvPr name="Freeform 20" id="20"/>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21" id="21"/>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22" id="22"/>
          <p:cNvGrpSpPr/>
          <p:nvPr/>
        </p:nvGrpSpPr>
        <p:grpSpPr>
          <a:xfrm rot="0">
            <a:off x="14744421" y="6481382"/>
            <a:ext cx="3344028" cy="643318"/>
            <a:chOff x="0" y="0"/>
            <a:chExt cx="1077060" cy="207203"/>
          </a:xfrm>
        </p:grpSpPr>
        <p:sp>
          <p:nvSpPr>
            <p:cNvPr name="Freeform 23" id="23"/>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24" id="24"/>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25" id="25"/>
          <p:cNvGrpSpPr/>
          <p:nvPr/>
        </p:nvGrpSpPr>
        <p:grpSpPr>
          <a:xfrm rot="0">
            <a:off x="14744421" y="4346218"/>
            <a:ext cx="3344028" cy="1950558"/>
            <a:chOff x="0" y="0"/>
            <a:chExt cx="633565" cy="369556"/>
          </a:xfrm>
        </p:grpSpPr>
        <p:sp>
          <p:nvSpPr>
            <p:cNvPr name="Freeform 26" id="26"/>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6"/>
              <a:stretch>
                <a:fillRect l="0" t="-7217" r="0" b="-7217"/>
              </a:stretch>
            </a:blipFill>
          </p:spPr>
        </p:sp>
      </p:grpSp>
      <p:grpSp>
        <p:nvGrpSpPr>
          <p:cNvPr name="Group 27" id="27"/>
          <p:cNvGrpSpPr/>
          <p:nvPr/>
        </p:nvGrpSpPr>
        <p:grpSpPr>
          <a:xfrm rot="0">
            <a:off x="-1740911" y="8743950"/>
            <a:ext cx="22318329" cy="3086100"/>
            <a:chOff x="0" y="0"/>
            <a:chExt cx="5878079" cy="812800"/>
          </a:xfrm>
        </p:grpSpPr>
        <p:sp>
          <p:nvSpPr>
            <p:cNvPr name="Freeform 28" id="28"/>
            <p:cNvSpPr/>
            <p:nvPr/>
          </p:nvSpPr>
          <p:spPr>
            <a:xfrm flipH="false" flipV="false" rot="0">
              <a:off x="0" y="0"/>
              <a:ext cx="5878078" cy="812800"/>
            </a:xfrm>
            <a:custGeom>
              <a:avLst/>
              <a:gdLst/>
              <a:ahLst/>
              <a:cxnLst/>
              <a:rect r="r" b="b" t="t" l="l"/>
              <a:pathLst>
                <a:path h="812800" w="5878078">
                  <a:moveTo>
                    <a:pt x="17691" y="0"/>
                  </a:moveTo>
                  <a:lnTo>
                    <a:pt x="5860387" y="0"/>
                  </a:lnTo>
                  <a:cubicBezTo>
                    <a:pt x="5870158" y="0"/>
                    <a:pt x="5878078" y="7921"/>
                    <a:pt x="5878078" y="17691"/>
                  </a:cubicBezTo>
                  <a:lnTo>
                    <a:pt x="5878078" y="795109"/>
                  </a:lnTo>
                  <a:cubicBezTo>
                    <a:pt x="5878078" y="799801"/>
                    <a:pt x="5876215" y="804301"/>
                    <a:pt x="5872897" y="807618"/>
                  </a:cubicBezTo>
                  <a:cubicBezTo>
                    <a:pt x="5869579" y="810936"/>
                    <a:pt x="5865079" y="812800"/>
                    <a:pt x="5860387" y="812800"/>
                  </a:cubicBezTo>
                  <a:lnTo>
                    <a:pt x="17691" y="812800"/>
                  </a:lnTo>
                  <a:cubicBezTo>
                    <a:pt x="7921" y="812800"/>
                    <a:pt x="0" y="804879"/>
                    <a:pt x="0" y="795109"/>
                  </a:cubicBezTo>
                  <a:lnTo>
                    <a:pt x="0" y="17691"/>
                  </a:lnTo>
                  <a:cubicBezTo>
                    <a:pt x="0" y="7921"/>
                    <a:pt x="7921" y="0"/>
                    <a:pt x="17691" y="0"/>
                  </a:cubicBezTo>
                  <a:close/>
                </a:path>
              </a:pathLst>
            </a:custGeom>
            <a:solidFill>
              <a:srgbClr val="134E1A"/>
            </a:solidFill>
          </p:spPr>
        </p:sp>
        <p:sp>
          <p:nvSpPr>
            <p:cNvPr name="TextBox 29" id="29"/>
            <p:cNvSpPr txBox="true"/>
            <p:nvPr/>
          </p:nvSpPr>
          <p:spPr>
            <a:xfrm>
              <a:off x="0" y="-57150"/>
              <a:ext cx="5878079" cy="869950"/>
            </a:xfrm>
            <a:prstGeom prst="rect">
              <a:avLst/>
            </a:prstGeom>
          </p:spPr>
          <p:txBody>
            <a:bodyPr anchor="ctr" rtlCol="false" tIns="50800" lIns="50800" bIns="50800" rIns="50800"/>
            <a:lstStyle/>
            <a:p>
              <a:pPr algn="ctr">
                <a:lnSpc>
                  <a:spcPts val="3500"/>
                </a:lnSpc>
              </a:pPr>
            </a:p>
          </p:txBody>
        </p:sp>
      </p:grpSp>
      <p:sp>
        <p:nvSpPr>
          <p:cNvPr name="TextBox 30" id="30"/>
          <p:cNvSpPr txBox="true"/>
          <p:nvPr/>
        </p:nvSpPr>
        <p:spPr>
          <a:xfrm rot="0">
            <a:off x="1435459" y="324610"/>
            <a:ext cx="15802824" cy="1284355"/>
          </a:xfrm>
          <a:prstGeom prst="rect">
            <a:avLst/>
          </a:prstGeom>
        </p:spPr>
        <p:txBody>
          <a:bodyPr anchor="t" rtlCol="false" tIns="0" lIns="0" bIns="0" rIns="0">
            <a:spAutoFit/>
          </a:bodyPr>
          <a:lstStyle/>
          <a:p>
            <a:pPr algn="r" marL="0" indent="0" lvl="0">
              <a:lnSpc>
                <a:spcPts val="8787"/>
              </a:lnSpc>
              <a:spcBef>
                <a:spcPct val="0"/>
              </a:spcBef>
            </a:pPr>
            <a:r>
              <a:rPr lang="en-US" b="true" sz="7575">
                <a:solidFill>
                  <a:srgbClr val="134E1A"/>
                </a:solidFill>
                <a:latin typeface="Akzidenz-Grotesk Bold"/>
                <a:ea typeface="Akzidenz-Grotesk Bold"/>
                <a:cs typeface="Akzidenz-Grotesk Bold"/>
                <a:sym typeface="Akzidenz-Grotesk Bold"/>
              </a:rPr>
              <a:t>Ramadhan dan Pengendalian Diri</a:t>
            </a:r>
          </a:p>
        </p:txBody>
      </p:sp>
      <p:sp>
        <p:nvSpPr>
          <p:cNvPr name="TextBox 31" id="31"/>
          <p:cNvSpPr txBox="true"/>
          <p:nvPr/>
        </p:nvSpPr>
        <p:spPr>
          <a:xfrm rot="0">
            <a:off x="4132289" y="6608096"/>
            <a:ext cx="2876810"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Ghibah</a:t>
            </a:r>
          </a:p>
        </p:txBody>
      </p:sp>
      <p:sp>
        <p:nvSpPr>
          <p:cNvPr name="TextBox 32" id="32"/>
          <p:cNvSpPr txBox="true"/>
          <p:nvPr/>
        </p:nvSpPr>
        <p:spPr>
          <a:xfrm rot="0">
            <a:off x="11065097" y="6572147"/>
            <a:ext cx="3491587" cy="381143"/>
          </a:xfrm>
          <a:prstGeom prst="rect">
            <a:avLst/>
          </a:prstGeom>
        </p:spPr>
        <p:txBody>
          <a:bodyPr anchor="t" rtlCol="false" tIns="0" lIns="0" bIns="0" rIns="0">
            <a:spAutoFit/>
          </a:bodyPr>
          <a:lstStyle/>
          <a:p>
            <a:pPr algn="ctr" marL="0" indent="0" lvl="0">
              <a:lnSpc>
                <a:spcPts val="3142"/>
              </a:lnSpc>
              <a:spcBef>
                <a:spcPct val="0"/>
              </a:spcBef>
            </a:pPr>
            <a:r>
              <a:rPr lang="en-US" b="true" sz="2244">
                <a:solidFill>
                  <a:srgbClr val="FEFFFA"/>
                </a:solidFill>
                <a:latin typeface="Aileron Heavy"/>
                <a:ea typeface="Aileron Heavy"/>
                <a:cs typeface="Aileron Heavy"/>
                <a:sym typeface="Aileron Heavy"/>
              </a:rPr>
              <a:t>Hawa Nafsui</a:t>
            </a:r>
          </a:p>
        </p:txBody>
      </p:sp>
      <p:sp>
        <p:nvSpPr>
          <p:cNvPr name="TextBox 33" id="33"/>
          <p:cNvSpPr txBox="true"/>
          <p:nvPr/>
        </p:nvSpPr>
        <p:spPr>
          <a:xfrm rot="0">
            <a:off x="7936847" y="6562622"/>
            <a:ext cx="2588848"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Perkatan Sia-Sia</a:t>
            </a:r>
          </a:p>
        </p:txBody>
      </p:sp>
      <p:sp>
        <p:nvSpPr>
          <p:cNvPr name="TextBox 34" id="34"/>
          <p:cNvSpPr txBox="true"/>
          <p:nvPr/>
        </p:nvSpPr>
        <p:spPr>
          <a:xfrm rot="0">
            <a:off x="314244" y="6608096"/>
            <a:ext cx="3340715"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Jaga Amarah</a:t>
            </a:r>
          </a:p>
        </p:txBody>
      </p:sp>
      <p:sp>
        <p:nvSpPr>
          <p:cNvPr name="TextBox 35" id="35"/>
          <p:cNvSpPr txBox="true"/>
          <p:nvPr/>
        </p:nvSpPr>
        <p:spPr>
          <a:xfrm rot="0">
            <a:off x="199551" y="3434890"/>
            <a:ext cx="17038731" cy="911328"/>
          </a:xfrm>
          <a:prstGeom prst="rect">
            <a:avLst/>
          </a:prstGeom>
        </p:spPr>
        <p:txBody>
          <a:bodyPr anchor="t" rtlCol="false" tIns="0" lIns="0" bIns="0" rIns="0">
            <a:spAutoFit/>
          </a:bodyPr>
          <a:lstStyle/>
          <a:p>
            <a:pPr algn="r" marL="0" indent="0" lvl="0">
              <a:lnSpc>
                <a:spcPts val="6258"/>
              </a:lnSpc>
              <a:spcBef>
                <a:spcPct val="0"/>
              </a:spcBef>
            </a:pPr>
            <a:r>
              <a:rPr lang="en-US" b="true" sz="5395">
                <a:solidFill>
                  <a:srgbClr val="134E1A"/>
                </a:solidFill>
                <a:latin typeface="Akzidenz-Grotesk Bold"/>
                <a:ea typeface="Akzidenz-Grotesk Bold"/>
                <a:cs typeface="Akzidenz-Grotesk Bold"/>
                <a:sym typeface="Akzidenz-Grotesk Bold"/>
              </a:rPr>
              <a:t>1                2                 3                 4               5    </a:t>
            </a:r>
          </a:p>
        </p:txBody>
      </p:sp>
      <p:sp>
        <p:nvSpPr>
          <p:cNvPr name="TextBox 36" id="36"/>
          <p:cNvSpPr txBox="true"/>
          <p:nvPr/>
        </p:nvSpPr>
        <p:spPr>
          <a:xfrm rot="0">
            <a:off x="4132289" y="1907080"/>
            <a:ext cx="10720716" cy="1242060"/>
          </a:xfrm>
          <a:prstGeom prst="rect">
            <a:avLst/>
          </a:prstGeom>
        </p:spPr>
        <p:txBody>
          <a:bodyPr anchor="t" rtlCol="false" tIns="0" lIns="0" bIns="0" rIns="0">
            <a:spAutoFit/>
          </a:bodyPr>
          <a:lstStyle/>
          <a:p>
            <a:pPr algn="ctr">
              <a:lnSpc>
                <a:spcPts val="4875"/>
              </a:lnSpc>
            </a:pPr>
            <a:r>
              <a:rPr lang="en-US" sz="3900" b="true">
                <a:solidFill>
                  <a:srgbClr val="000000"/>
                </a:solidFill>
                <a:latin typeface="Aileron Bold"/>
                <a:ea typeface="Aileron Bold"/>
                <a:cs typeface="Aileron Bold"/>
                <a:sym typeface="Aileron Bold"/>
              </a:rPr>
              <a:t>Jadikan ramadhan kali  ini sebagai sarana pengendalian diri dari berbagai aspek, semial</a:t>
            </a:r>
          </a:p>
        </p:txBody>
      </p:sp>
      <p:sp>
        <p:nvSpPr>
          <p:cNvPr name="TextBox 37" id="37"/>
          <p:cNvSpPr txBox="true"/>
          <p:nvPr/>
        </p:nvSpPr>
        <p:spPr>
          <a:xfrm rot="0">
            <a:off x="14670641" y="6605167"/>
            <a:ext cx="3491587" cy="381143"/>
          </a:xfrm>
          <a:prstGeom prst="rect">
            <a:avLst/>
          </a:prstGeom>
        </p:spPr>
        <p:txBody>
          <a:bodyPr anchor="t" rtlCol="false" tIns="0" lIns="0" bIns="0" rIns="0">
            <a:spAutoFit/>
          </a:bodyPr>
          <a:lstStyle/>
          <a:p>
            <a:pPr algn="ctr" marL="0" indent="0" lvl="0">
              <a:lnSpc>
                <a:spcPts val="3142"/>
              </a:lnSpc>
              <a:spcBef>
                <a:spcPct val="0"/>
              </a:spcBef>
            </a:pPr>
            <a:r>
              <a:rPr lang="en-US" b="true" sz="2244">
                <a:solidFill>
                  <a:srgbClr val="FEFFFA"/>
                </a:solidFill>
                <a:latin typeface="Aileron Heavy"/>
                <a:ea typeface="Aileron Heavy"/>
                <a:cs typeface="Aileron Heavy"/>
                <a:sym typeface="Aileron Heavy"/>
              </a:rPr>
              <a:t>Jadi Pribadi Penyabar</a:t>
            </a:r>
          </a:p>
        </p:txBody>
      </p:sp>
      <p:sp>
        <p:nvSpPr>
          <p:cNvPr name="TextBox 38" id="38"/>
          <p:cNvSpPr txBox="true"/>
          <p:nvPr/>
        </p:nvSpPr>
        <p:spPr>
          <a:xfrm rot="0">
            <a:off x="6588009" y="9382125"/>
            <a:ext cx="4526633"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www.hamalatulquran.com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010452"/>
            <a:chOff x="0" y="0"/>
            <a:chExt cx="4816593" cy="1319625"/>
          </a:xfrm>
        </p:grpSpPr>
        <p:sp>
          <p:nvSpPr>
            <p:cNvPr name="Freeform 3" id="3"/>
            <p:cNvSpPr/>
            <p:nvPr/>
          </p:nvSpPr>
          <p:spPr>
            <a:xfrm flipH="false" flipV="false" rot="0">
              <a:off x="0" y="0"/>
              <a:ext cx="4816592" cy="1319625"/>
            </a:xfrm>
            <a:custGeom>
              <a:avLst/>
              <a:gdLst/>
              <a:ahLst/>
              <a:cxnLst/>
              <a:rect r="r" b="b" t="t" l="l"/>
              <a:pathLst>
                <a:path h="1319625" w="4816592">
                  <a:moveTo>
                    <a:pt x="0" y="0"/>
                  </a:moveTo>
                  <a:lnTo>
                    <a:pt x="4816592" y="0"/>
                  </a:lnTo>
                  <a:lnTo>
                    <a:pt x="4816592" y="1319625"/>
                  </a:lnTo>
                  <a:lnTo>
                    <a:pt x="0" y="1319625"/>
                  </a:lnTo>
                  <a:close/>
                </a:path>
              </a:pathLst>
            </a:custGeom>
            <a:solidFill>
              <a:srgbClr val="D9DFCE"/>
            </a:solidFill>
          </p:spPr>
        </p:sp>
        <p:sp>
          <p:nvSpPr>
            <p:cNvPr name="TextBox 4" id="4"/>
            <p:cNvSpPr txBox="true"/>
            <p:nvPr/>
          </p:nvSpPr>
          <p:spPr>
            <a:xfrm>
              <a:off x="0" y="-57150"/>
              <a:ext cx="4816593" cy="1376775"/>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false" rot="0">
            <a:off x="590562" y="-119495"/>
            <a:ext cx="4101600" cy="6793541"/>
          </a:xfrm>
          <a:custGeom>
            <a:avLst/>
            <a:gdLst/>
            <a:ahLst/>
            <a:cxnLst/>
            <a:rect r="r" b="b" t="t" l="l"/>
            <a:pathLst>
              <a:path h="6793541" w="4101600">
                <a:moveTo>
                  <a:pt x="0" y="0"/>
                </a:moveTo>
                <a:lnTo>
                  <a:pt x="4101600" y="0"/>
                </a:lnTo>
                <a:lnTo>
                  <a:pt x="4101600" y="6793541"/>
                </a:lnTo>
                <a:lnTo>
                  <a:pt x="0" y="67935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809392" y="4712812"/>
            <a:ext cx="23101651" cy="7338687"/>
            <a:chOff x="0" y="0"/>
            <a:chExt cx="6084385" cy="1932823"/>
          </a:xfrm>
        </p:grpSpPr>
        <p:sp>
          <p:nvSpPr>
            <p:cNvPr name="Freeform 7" id="7"/>
            <p:cNvSpPr/>
            <p:nvPr/>
          </p:nvSpPr>
          <p:spPr>
            <a:xfrm flipH="false" flipV="false" rot="0">
              <a:off x="0" y="0"/>
              <a:ext cx="6084385" cy="1932823"/>
            </a:xfrm>
            <a:custGeom>
              <a:avLst/>
              <a:gdLst/>
              <a:ahLst/>
              <a:cxnLst/>
              <a:rect r="r" b="b" t="t" l="l"/>
              <a:pathLst>
                <a:path h="1932823" w="6084385">
                  <a:moveTo>
                    <a:pt x="0" y="0"/>
                  </a:moveTo>
                  <a:lnTo>
                    <a:pt x="6084385" y="0"/>
                  </a:lnTo>
                  <a:lnTo>
                    <a:pt x="6084385" y="1932823"/>
                  </a:lnTo>
                  <a:lnTo>
                    <a:pt x="0" y="1932823"/>
                  </a:lnTo>
                  <a:close/>
                </a:path>
              </a:pathLst>
            </a:custGeom>
            <a:solidFill>
              <a:srgbClr val="F5F8EE"/>
            </a:solidFill>
            <a:ln cap="sq">
              <a:noFill/>
              <a:prstDash val="solid"/>
              <a:miter/>
            </a:ln>
          </p:spPr>
        </p:sp>
        <p:sp>
          <p:nvSpPr>
            <p:cNvPr name="TextBox 8" id="8"/>
            <p:cNvSpPr txBox="true"/>
            <p:nvPr/>
          </p:nvSpPr>
          <p:spPr>
            <a:xfrm>
              <a:off x="0" y="-57150"/>
              <a:ext cx="6084385" cy="1989973"/>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9" id="9"/>
          <p:cNvSpPr/>
          <p:nvPr/>
        </p:nvSpPr>
        <p:spPr>
          <a:xfrm flipH="false" flipV="false" rot="0">
            <a:off x="13284918" y="5623708"/>
            <a:ext cx="4841487" cy="2892788"/>
          </a:xfrm>
          <a:custGeom>
            <a:avLst/>
            <a:gdLst/>
            <a:ahLst/>
            <a:cxnLst/>
            <a:rect r="r" b="b" t="t" l="l"/>
            <a:pathLst>
              <a:path h="2892788" w="4841487">
                <a:moveTo>
                  <a:pt x="0" y="0"/>
                </a:moveTo>
                <a:lnTo>
                  <a:pt x="4841487" y="0"/>
                </a:lnTo>
                <a:lnTo>
                  <a:pt x="4841487" y="2892789"/>
                </a:lnTo>
                <a:lnTo>
                  <a:pt x="0" y="2892789"/>
                </a:lnTo>
                <a:lnTo>
                  <a:pt x="0" y="0"/>
                </a:lnTo>
                <a:close/>
              </a:path>
            </a:pathLst>
          </a:custGeom>
          <a:blipFill>
            <a:blip r:embed="rId4"/>
            <a:stretch>
              <a:fillRect l="0" t="0" r="0" b="0"/>
            </a:stretch>
          </a:blipFill>
        </p:spPr>
      </p:sp>
      <p:sp>
        <p:nvSpPr>
          <p:cNvPr name="TextBox 10" id="10"/>
          <p:cNvSpPr txBox="true"/>
          <p:nvPr/>
        </p:nvSpPr>
        <p:spPr>
          <a:xfrm rot="0">
            <a:off x="5283553" y="2429026"/>
            <a:ext cx="12278112" cy="2007844"/>
          </a:xfrm>
          <a:prstGeom prst="rect">
            <a:avLst/>
          </a:prstGeom>
        </p:spPr>
        <p:txBody>
          <a:bodyPr anchor="t" rtlCol="false" tIns="0" lIns="0" bIns="0" rIns="0">
            <a:spAutoFit/>
          </a:bodyPr>
          <a:lstStyle/>
          <a:p>
            <a:pPr algn="l" marL="0" indent="0" lvl="0">
              <a:lnSpc>
                <a:spcPts val="5356"/>
              </a:lnSpc>
            </a:pPr>
            <a:r>
              <a:rPr lang="en-US" sz="3826">
                <a:solidFill>
                  <a:srgbClr val="134E1A"/>
                </a:solidFill>
                <a:latin typeface="Aileron"/>
                <a:ea typeface="Aileron"/>
                <a:cs typeface="Aileron"/>
                <a:sym typeface="Aileron"/>
              </a:rPr>
              <a:t>“Dan orang-orang yang menahan amarahnya dan memaafkan (kesalahan) orang lain. Dan Allah mencintai orang yang berbuat kebaikan.” (QS. Ali Imran: 134)</a:t>
            </a:r>
          </a:p>
        </p:txBody>
      </p:sp>
      <p:sp>
        <p:nvSpPr>
          <p:cNvPr name="TextBox 11" id="11"/>
          <p:cNvSpPr txBox="true"/>
          <p:nvPr/>
        </p:nvSpPr>
        <p:spPr>
          <a:xfrm rot="0">
            <a:off x="3257054" y="1308730"/>
            <a:ext cx="14006026" cy="1828074"/>
          </a:xfrm>
          <a:prstGeom prst="rect">
            <a:avLst/>
          </a:prstGeom>
        </p:spPr>
        <p:txBody>
          <a:bodyPr anchor="t" rtlCol="false" tIns="0" lIns="0" bIns="0" rIns="0">
            <a:spAutoFit/>
          </a:bodyPr>
          <a:lstStyle/>
          <a:p>
            <a:pPr algn="just" rtl="true">
              <a:lnSpc>
                <a:spcPts val="7390"/>
              </a:lnSpc>
            </a:pPr>
            <a:r>
              <a:rPr lang="ar-EG" b="true" sz="5278">
                <a:solidFill>
                  <a:srgbClr val="134E1A"/>
                </a:solidFill>
                <a:latin typeface="Aileron Ultra-Bold"/>
                <a:ea typeface="Aileron Ultra-Bold"/>
                <a:cs typeface="Aileron Ultra-Bold"/>
                <a:sym typeface="Aileron Ultra-Bold"/>
                <a:rtl val="true"/>
              </a:rPr>
              <a:t>وَالْكَاظِمِينَ الْغَيْظَ وَالْعَافِينَ عَنِ النَّاسِ ۗ وَاللَّهُ يُحِبُّ الْمُحْسِنِينَ</a:t>
            </a:r>
          </a:p>
          <a:p>
            <a:pPr algn="just" rtl="true">
              <a:lnSpc>
                <a:spcPts val="7390"/>
              </a:lnSpc>
            </a:pPr>
          </a:p>
        </p:txBody>
      </p:sp>
      <p:sp>
        <p:nvSpPr>
          <p:cNvPr name="TextBox 12" id="12"/>
          <p:cNvSpPr txBox="true"/>
          <p:nvPr/>
        </p:nvSpPr>
        <p:spPr>
          <a:xfrm rot="0">
            <a:off x="-3433603" y="5183826"/>
            <a:ext cx="14108039" cy="1482239"/>
          </a:xfrm>
          <a:prstGeom prst="rect">
            <a:avLst/>
          </a:prstGeom>
        </p:spPr>
        <p:txBody>
          <a:bodyPr anchor="t" rtlCol="false" tIns="0" lIns="0" bIns="0" rIns="0">
            <a:spAutoFit/>
          </a:bodyPr>
          <a:lstStyle/>
          <a:p>
            <a:pPr algn="just" rtl="true">
              <a:lnSpc>
                <a:spcPts val="5986"/>
              </a:lnSpc>
            </a:pPr>
            <a:r>
              <a:rPr lang="ar-EG" sz="4275">
                <a:solidFill>
                  <a:srgbClr val="134E1A"/>
                </a:solidFill>
                <a:latin typeface="Aileron"/>
                <a:ea typeface="Aileron"/>
                <a:cs typeface="Aileron"/>
                <a:sym typeface="Aileron"/>
                <a:rtl val="true"/>
              </a:rPr>
              <a:t> أَتَدْرُونَ مَا الْغِيبَةُ . قَالُوا اللَّهُ وَرَسُولُهُ أَعْلَمُ.</a:t>
            </a:r>
          </a:p>
          <a:p>
            <a:pPr algn="just" rtl="true">
              <a:lnSpc>
                <a:spcPts val="5986"/>
              </a:lnSpc>
            </a:pPr>
            <a:r>
              <a:rPr lang="ar-EG" sz="4275">
                <a:solidFill>
                  <a:srgbClr val="134E1A"/>
                </a:solidFill>
                <a:latin typeface="Aileron"/>
                <a:ea typeface="Aileron"/>
                <a:cs typeface="Aileron"/>
                <a:sym typeface="Aileron"/>
                <a:rtl val="true"/>
              </a:rPr>
              <a:t> قَالَ  ذِكْرُكَ أَخَاكَ بِمَا يَكْرَهُ . </a:t>
            </a:r>
          </a:p>
        </p:txBody>
      </p:sp>
      <p:sp>
        <p:nvSpPr>
          <p:cNvPr name="TextBox 13" id="13"/>
          <p:cNvSpPr txBox="true"/>
          <p:nvPr/>
        </p:nvSpPr>
        <p:spPr>
          <a:xfrm rot="0">
            <a:off x="883012" y="7194229"/>
            <a:ext cx="12247379" cy="3421390"/>
          </a:xfrm>
          <a:prstGeom prst="rect">
            <a:avLst/>
          </a:prstGeom>
        </p:spPr>
        <p:txBody>
          <a:bodyPr anchor="t" rtlCol="false" tIns="0" lIns="0" bIns="0" rIns="0">
            <a:spAutoFit/>
          </a:bodyPr>
          <a:lstStyle/>
          <a:p>
            <a:pPr algn="l">
              <a:lnSpc>
                <a:spcPts val="4558"/>
              </a:lnSpc>
            </a:pPr>
            <a:r>
              <a:rPr lang="en-US" sz="3561">
                <a:solidFill>
                  <a:srgbClr val="134E1A"/>
                </a:solidFill>
                <a:latin typeface="Aileron"/>
                <a:ea typeface="Aileron"/>
                <a:cs typeface="Aileron"/>
                <a:sym typeface="Aileron"/>
              </a:rPr>
              <a:t>“Tahukah kamu, apa itu ghibah?” Para sahabat menjawab, “Allah dan Rasul-Nya lebih tahu.” Rasulullah shallallahu ‘alaihi wa sallam bersabda, “Ghibah adalah kamu membicarakan saudaramu mengenai sesuatu yang tidak ia sukai.” (HR. Muslim, no. 2589)</a:t>
            </a:r>
          </a:p>
          <a:p>
            <a:pPr algn="l" marL="0" indent="0" lvl="0">
              <a:lnSpc>
                <a:spcPts val="4558"/>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010452"/>
            <a:chOff x="0" y="0"/>
            <a:chExt cx="4816593" cy="1319625"/>
          </a:xfrm>
        </p:grpSpPr>
        <p:sp>
          <p:nvSpPr>
            <p:cNvPr name="Freeform 3" id="3"/>
            <p:cNvSpPr/>
            <p:nvPr/>
          </p:nvSpPr>
          <p:spPr>
            <a:xfrm flipH="false" flipV="false" rot="0">
              <a:off x="0" y="0"/>
              <a:ext cx="4816592" cy="1319625"/>
            </a:xfrm>
            <a:custGeom>
              <a:avLst/>
              <a:gdLst/>
              <a:ahLst/>
              <a:cxnLst/>
              <a:rect r="r" b="b" t="t" l="l"/>
              <a:pathLst>
                <a:path h="1319625" w="4816592">
                  <a:moveTo>
                    <a:pt x="0" y="0"/>
                  </a:moveTo>
                  <a:lnTo>
                    <a:pt x="4816592" y="0"/>
                  </a:lnTo>
                  <a:lnTo>
                    <a:pt x="4816592" y="1319625"/>
                  </a:lnTo>
                  <a:lnTo>
                    <a:pt x="0" y="1319625"/>
                  </a:lnTo>
                  <a:close/>
                </a:path>
              </a:pathLst>
            </a:custGeom>
            <a:solidFill>
              <a:srgbClr val="D9DFCE"/>
            </a:solidFill>
          </p:spPr>
        </p:sp>
        <p:sp>
          <p:nvSpPr>
            <p:cNvPr name="TextBox 4" id="4"/>
            <p:cNvSpPr txBox="true"/>
            <p:nvPr/>
          </p:nvSpPr>
          <p:spPr>
            <a:xfrm>
              <a:off x="0" y="-57150"/>
              <a:ext cx="4816593" cy="1376775"/>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809392" y="4712812"/>
            <a:ext cx="23101651" cy="7338687"/>
            <a:chOff x="0" y="0"/>
            <a:chExt cx="6084385" cy="1932823"/>
          </a:xfrm>
        </p:grpSpPr>
        <p:sp>
          <p:nvSpPr>
            <p:cNvPr name="Freeform 6" id="6"/>
            <p:cNvSpPr/>
            <p:nvPr/>
          </p:nvSpPr>
          <p:spPr>
            <a:xfrm flipH="false" flipV="false" rot="0">
              <a:off x="0" y="0"/>
              <a:ext cx="6084385" cy="1932823"/>
            </a:xfrm>
            <a:custGeom>
              <a:avLst/>
              <a:gdLst/>
              <a:ahLst/>
              <a:cxnLst/>
              <a:rect r="r" b="b" t="t" l="l"/>
              <a:pathLst>
                <a:path h="1932823" w="6084385">
                  <a:moveTo>
                    <a:pt x="0" y="0"/>
                  </a:moveTo>
                  <a:lnTo>
                    <a:pt x="6084385" y="0"/>
                  </a:lnTo>
                  <a:lnTo>
                    <a:pt x="6084385" y="1932823"/>
                  </a:lnTo>
                  <a:lnTo>
                    <a:pt x="0" y="1932823"/>
                  </a:lnTo>
                  <a:close/>
                </a:path>
              </a:pathLst>
            </a:custGeom>
            <a:solidFill>
              <a:srgbClr val="F5F8EE"/>
            </a:solidFill>
            <a:ln cap="sq">
              <a:noFill/>
              <a:prstDash val="solid"/>
              <a:miter/>
            </a:ln>
          </p:spPr>
        </p:sp>
        <p:sp>
          <p:nvSpPr>
            <p:cNvPr name="TextBox 7" id="7"/>
            <p:cNvSpPr txBox="true"/>
            <p:nvPr/>
          </p:nvSpPr>
          <p:spPr>
            <a:xfrm>
              <a:off x="0" y="-57150"/>
              <a:ext cx="6084385" cy="1989973"/>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8" id="8"/>
          <p:cNvSpPr/>
          <p:nvPr/>
        </p:nvSpPr>
        <p:spPr>
          <a:xfrm flipH="false" flipV="false" rot="0">
            <a:off x="474913" y="-120781"/>
            <a:ext cx="4946174" cy="4281142"/>
          </a:xfrm>
          <a:custGeom>
            <a:avLst/>
            <a:gdLst/>
            <a:ahLst/>
            <a:cxnLst/>
            <a:rect r="r" b="b" t="t" l="l"/>
            <a:pathLst>
              <a:path h="4281142" w="4946174">
                <a:moveTo>
                  <a:pt x="0" y="0"/>
                </a:moveTo>
                <a:lnTo>
                  <a:pt x="4946174" y="0"/>
                </a:lnTo>
                <a:lnTo>
                  <a:pt x="4946174" y="4281143"/>
                </a:lnTo>
                <a:lnTo>
                  <a:pt x="0" y="4281143"/>
                </a:lnTo>
                <a:lnTo>
                  <a:pt x="0" y="0"/>
                </a:lnTo>
                <a:close/>
              </a:path>
            </a:pathLst>
          </a:custGeom>
          <a:blipFill>
            <a:blip r:embed="rId2"/>
            <a:stretch>
              <a:fillRect l="0" t="0" r="0" b="0"/>
            </a:stretch>
          </a:blipFill>
        </p:spPr>
      </p:sp>
      <p:sp>
        <p:nvSpPr>
          <p:cNvPr name="Freeform 9" id="9"/>
          <p:cNvSpPr/>
          <p:nvPr/>
        </p:nvSpPr>
        <p:spPr>
          <a:xfrm flipH="false" flipV="false" rot="0">
            <a:off x="13130391" y="5307790"/>
            <a:ext cx="4682086" cy="3950510"/>
          </a:xfrm>
          <a:custGeom>
            <a:avLst/>
            <a:gdLst/>
            <a:ahLst/>
            <a:cxnLst/>
            <a:rect r="r" b="b" t="t" l="l"/>
            <a:pathLst>
              <a:path h="3950510" w="4682086">
                <a:moveTo>
                  <a:pt x="0" y="0"/>
                </a:moveTo>
                <a:lnTo>
                  <a:pt x="4682086" y="0"/>
                </a:lnTo>
                <a:lnTo>
                  <a:pt x="4682086" y="3950510"/>
                </a:lnTo>
                <a:lnTo>
                  <a:pt x="0" y="3950510"/>
                </a:lnTo>
                <a:lnTo>
                  <a:pt x="0" y="0"/>
                </a:lnTo>
                <a:close/>
              </a:path>
            </a:pathLst>
          </a:custGeom>
          <a:blipFill>
            <a:blip r:embed="rId3"/>
            <a:stretch>
              <a:fillRect l="0" t="0" r="0" b="0"/>
            </a:stretch>
          </a:blipFill>
        </p:spPr>
      </p:sp>
      <p:sp>
        <p:nvSpPr>
          <p:cNvPr name="TextBox 10" id="10"/>
          <p:cNvSpPr txBox="true"/>
          <p:nvPr/>
        </p:nvSpPr>
        <p:spPr>
          <a:xfrm rot="0">
            <a:off x="5548457" y="2429026"/>
            <a:ext cx="12278112" cy="2684119"/>
          </a:xfrm>
          <a:prstGeom prst="rect">
            <a:avLst/>
          </a:prstGeom>
        </p:spPr>
        <p:txBody>
          <a:bodyPr anchor="t" rtlCol="false" tIns="0" lIns="0" bIns="0" rIns="0">
            <a:spAutoFit/>
          </a:bodyPr>
          <a:lstStyle/>
          <a:p>
            <a:pPr algn="l">
              <a:lnSpc>
                <a:spcPts val="5356"/>
              </a:lnSpc>
            </a:pPr>
            <a:r>
              <a:rPr lang="en-US" sz="3826">
                <a:solidFill>
                  <a:srgbClr val="134E1A"/>
                </a:solidFill>
                <a:latin typeface="Aileron"/>
                <a:ea typeface="Aileron"/>
                <a:cs typeface="Aileron"/>
                <a:sym typeface="Aileron"/>
              </a:rPr>
              <a:t>Janganlah kamu mengikuti hawa nafsu, karena ia akan menyesatkan kamu dari jalan Allah. (QS. Shaad: 26)</a:t>
            </a:r>
          </a:p>
          <a:p>
            <a:pPr algn="l">
              <a:lnSpc>
                <a:spcPts val="5356"/>
              </a:lnSpc>
            </a:pPr>
          </a:p>
          <a:p>
            <a:pPr algn="l" marL="0" indent="0" lvl="0">
              <a:lnSpc>
                <a:spcPts val="5356"/>
              </a:lnSpc>
            </a:pPr>
          </a:p>
        </p:txBody>
      </p:sp>
      <p:sp>
        <p:nvSpPr>
          <p:cNvPr name="TextBox 11" id="11"/>
          <p:cNvSpPr txBox="true"/>
          <p:nvPr/>
        </p:nvSpPr>
        <p:spPr>
          <a:xfrm rot="0">
            <a:off x="1028700" y="1061685"/>
            <a:ext cx="15118313" cy="804600"/>
          </a:xfrm>
          <a:prstGeom prst="rect">
            <a:avLst/>
          </a:prstGeom>
        </p:spPr>
        <p:txBody>
          <a:bodyPr anchor="t" rtlCol="false" tIns="0" lIns="0" bIns="0" rIns="0">
            <a:spAutoFit/>
          </a:bodyPr>
          <a:lstStyle/>
          <a:p>
            <a:pPr algn="just" rtl="true">
              <a:lnSpc>
                <a:spcPts val="6576"/>
              </a:lnSpc>
            </a:pPr>
            <a:r>
              <a:rPr lang="ar-EG" sz="4697">
                <a:solidFill>
                  <a:srgbClr val="134E1A"/>
                </a:solidFill>
                <a:latin typeface="Aileron"/>
                <a:ea typeface="Aileron"/>
                <a:cs typeface="Aileron"/>
                <a:sym typeface="Aileron"/>
                <a:rtl val="true"/>
              </a:rPr>
              <a:t> وَلَا تَتَّبِعِ الْهَوَىٰ فَيُضِلَّكَ عَنْ سَبِيلِ اللَّهِ </a:t>
            </a:r>
          </a:p>
        </p:txBody>
      </p:sp>
      <p:sp>
        <p:nvSpPr>
          <p:cNvPr name="TextBox 12" id="12"/>
          <p:cNvSpPr txBox="true"/>
          <p:nvPr/>
        </p:nvSpPr>
        <p:spPr>
          <a:xfrm rot="0">
            <a:off x="-461374" y="5212540"/>
            <a:ext cx="14936151" cy="1580471"/>
          </a:xfrm>
          <a:prstGeom prst="rect">
            <a:avLst/>
          </a:prstGeom>
        </p:spPr>
        <p:txBody>
          <a:bodyPr anchor="t" rtlCol="false" tIns="0" lIns="0" bIns="0" rIns="0">
            <a:spAutoFit/>
          </a:bodyPr>
          <a:lstStyle/>
          <a:p>
            <a:pPr algn="ctr" rtl="true">
              <a:lnSpc>
                <a:spcPts val="6337"/>
              </a:lnSpc>
            </a:pPr>
            <a:r>
              <a:rPr lang="ar-EG" sz="4526">
                <a:solidFill>
                  <a:srgbClr val="134E1A"/>
                </a:solidFill>
                <a:latin typeface="Aileron"/>
                <a:ea typeface="Aileron"/>
                <a:cs typeface="Aileron"/>
                <a:sym typeface="Aileron"/>
                <a:rtl val="true"/>
              </a:rPr>
              <a:t>يَا أَيُّهَا الَّذِينَ آمَنُوا اصْبِرُوا وَصَابِرُوا وَرَابِطُوا</a:t>
            </a:r>
          </a:p>
          <a:p>
            <a:pPr algn="ctr" rtl="true">
              <a:lnSpc>
                <a:spcPts val="6337"/>
              </a:lnSpc>
            </a:pPr>
            <a:r>
              <a:rPr lang="ar-EG" sz="4526">
                <a:solidFill>
                  <a:srgbClr val="134E1A"/>
                </a:solidFill>
                <a:latin typeface="Aileron"/>
                <a:ea typeface="Aileron"/>
                <a:cs typeface="Aileron"/>
                <a:sym typeface="Aileron"/>
                <a:rtl val="true"/>
              </a:rPr>
              <a:t> وَاتَّقُوا اللَّهَ لَعَلَّكُمْ تُفْلِحُونَ</a:t>
            </a:r>
          </a:p>
        </p:txBody>
      </p:sp>
      <p:sp>
        <p:nvSpPr>
          <p:cNvPr name="TextBox 13" id="13"/>
          <p:cNvSpPr txBox="true"/>
          <p:nvPr/>
        </p:nvSpPr>
        <p:spPr>
          <a:xfrm rot="0">
            <a:off x="1028700" y="7402610"/>
            <a:ext cx="12247379" cy="2278390"/>
          </a:xfrm>
          <a:prstGeom prst="rect">
            <a:avLst/>
          </a:prstGeom>
        </p:spPr>
        <p:txBody>
          <a:bodyPr anchor="t" rtlCol="false" tIns="0" lIns="0" bIns="0" rIns="0">
            <a:spAutoFit/>
          </a:bodyPr>
          <a:lstStyle/>
          <a:p>
            <a:pPr algn="l" marL="0" indent="0" lvl="0">
              <a:lnSpc>
                <a:spcPts val="4558"/>
              </a:lnSpc>
            </a:pPr>
            <a:r>
              <a:rPr lang="en-US" sz="3561">
                <a:solidFill>
                  <a:srgbClr val="134E1A"/>
                </a:solidFill>
                <a:latin typeface="Aileron"/>
                <a:ea typeface="Aileron"/>
                <a:cs typeface="Aileron"/>
                <a:sym typeface="Aileron"/>
              </a:rPr>
              <a:t>“Hai orang-orang yang beriman, bersabarlah kamu dan kuatkanlah kesabaranmu dan tetaplah bersiap siaga (di perbatasan negerimu) dan bertakwalah kepada Allah, supaya kamu beruntung.” (QS. Ali Imran: 200)</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sp>
        <p:nvSpPr>
          <p:cNvPr name="TextBox 2" id="2"/>
          <p:cNvSpPr txBox="true"/>
          <p:nvPr/>
        </p:nvSpPr>
        <p:spPr>
          <a:xfrm rot="0">
            <a:off x="629485" y="475498"/>
            <a:ext cx="15539897" cy="2223941"/>
          </a:xfrm>
          <a:prstGeom prst="rect">
            <a:avLst/>
          </a:prstGeom>
        </p:spPr>
        <p:txBody>
          <a:bodyPr anchor="t" rtlCol="false" tIns="0" lIns="0" bIns="0" rIns="0">
            <a:spAutoFit/>
          </a:bodyPr>
          <a:lstStyle/>
          <a:p>
            <a:pPr algn="l" marL="0" indent="0" lvl="0">
              <a:lnSpc>
                <a:spcPts val="8178"/>
              </a:lnSpc>
              <a:spcBef>
                <a:spcPct val="0"/>
              </a:spcBef>
            </a:pPr>
            <a:r>
              <a:rPr lang="en-US" b="true" sz="7050">
                <a:solidFill>
                  <a:srgbClr val="134E1A"/>
                </a:solidFill>
                <a:latin typeface="Akzidenz-Grotesk Heavy"/>
                <a:ea typeface="Akzidenz-Grotesk Heavy"/>
                <a:cs typeface="Akzidenz-Grotesk Heavy"/>
                <a:sym typeface="Akzidenz-Grotesk Heavy"/>
              </a:rPr>
              <a:t>Ramadhan Sebagai Awal Perubahan yang Berkelanjutan</a:t>
            </a:r>
          </a:p>
        </p:txBody>
      </p:sp>
      <p:grpSp>
        <p:nvGrpSpPr>
          <p:cNvPr name="Group 3" id="3"/>
          <p:cNvGrpSpPr/>
          <p:nvPr/>
        </p:nvGrpSpPr>
        <p:grpSpPr>
          <a:xfrm rot="0">
            <a:off x="364407" y="3299173"/>
            <a:ext cx="17192500" cy="8313360"/>
            <a:chOff x="0" y="0"/>
            <a:chExt cx="5694554" cy="2753578"/>
          </a:xfrm>
        </p:grpSpPr>
        <p:sp>
          <p:nvSpPr>
            <p:cNvPr name="Freeform 4" id="4"/>
            <p:cNvSpPr/>
            <p:nvPr/>
          </p:nvSpPr>
          <p:spPr>
            <a:xfrm flipH="false" flipV="false" rot="0">
              <a:off x="0" y="0"/>
              <a:ext cx="5694554" cy="2753577"/>
            </a:xfrm>
            <a:custGeom>
              <a:avLst/>
              <a:gdLst/>
              <a:ahLst/>
              <a:cxnLst/>
              <a:rect r="r" b="b" t="t" l="l"/>
              <a:pathLst>
                <a:path h="2753577" w="5694554">
                  <a:moveTo>
                    <a:pt x="0" y="0"/>
                  </a:moveTo>
                  <a:lnTo>
                    <a:pt x="5694554" y="0"/>
                  </a:lnTo>
                  <a:lnTo>
                    <a:pt x="5694554" y="2753577"/>
                  </a:lnTo>
                  <a:lnTo>
                    <a:pt x="0" y="2753577"/>
                  </a:lnTo>
                  <a:close/>
                </a:path>
              </a:pathLst>
            </a:custGeom>
            <a:solidFill>
              <a:srgbClr val="D9DFCE"/>
            </a:solidFill>
          </p:spPr>
        </p:sp>
        <p:sp>
          <p:nvSpPr>
            <p:cNvPr name="TextBox 5" id="5"/>
            <p:cNvSpPr txBox="true"/>
            <p:nvPr/>
          </p:nvSpPr>
          <p:spPr>
            <a:xfrm>
              <a:off x="0" y="-57150"/>
              <a:ext cx="5694554" cy="2810728"/>
            </a:xfrm>
            <a:prstGeom prst="rect">
              <a:avLst/>
            </a:prstGeom>
          </p:spPr>
          <p:txBody>
            <a:bodyPr anchor="ctr" rtlCol="false" tIns="50800" lIns="50800" bIns="50800" rIns="50800"/>
            <a:lstStyle/>
            <a:p>
              <a:pPr algn="ctr">
                <a:lnSpc>
                  <a:spcPts val="3500"/>
                </a:lnSpc>
              </a:pPr>
            </a:p>
          </p:txBody>
        </p:sp>
      </p:grpSp>
      <p:sp>
        <p:nvSpPr>
          <p:cNvPr name="TextBox 6" id="6"/>
          <p:cNvSpPr txBox="true"/>
          <p:nvPr/>
        </p:nvSpPr>
        <p:spPr>
          <a:xfrm rot="0">
            <a:off x="923002" y="3307572"/>
            <a:ext cx="13460147" cy="6788150"/>
          </a:xfrm>
          <a:prstGeom prst="rect">
            <a:avLst/>
          </a:prstGeom>
        </p:spPr>
        <p:txBody>
          <a:bodyPr anchor="t" rtlCol="false" tIns="0" lIns="0" bIns="0" rIns="0">
            <a:spAutoFit/>
          </a:bodyPr>
          <a:lstStyle/>
          <a:p>
            <a:pPr algn="just">
              <a:lnSpc>
                <a:spcPts val="4899"/>
              </a:lnSpc>
            </a:pPr>
            <a:r>
              <a:rPr lang="en-US" sz="3499">
                <a:solidFill>
                  <a:srgbClr val="322A2A"/>
                </a:solidFill>
                <a:latin typeface="Aileron"/>
                <a:ea typeface="Aileron"/>
                <a:cs typeface="Aileron"/>
                <a:sym typeface="Aileron"/>
              </a:rPr>
              <a:t>Setelah kita berbenah diri memperbaiki kesalahan dan kekurangan yang ada di dalam diri. Maka kita harus dapat istiqomah menjaga perubahan baik yang telah dilakukan tersebut</a:t>
            </a:r>
          </a:p>
          <a:p>
            <a:pPr algn="just">
              <a:lnSpc>
                <a:spcPts val="4899"/>
              </a:lnSpc>
            </a:pPr>
          </a:p>
          <a:p>
            <a:pPr algn="just">
              <a:lnSpc>
                <a:spcPts val="4899"/>
              </a:lnSpc>
            </a:pPr>
          </a:p>
          <a:p>
            <a:pPr algn="just">
              <a:lnSpc>
                <a:spcPts val="4899"/>
              </a:lnSpc>
            </a:pPr>
          </a:p>
          <a:p>
            <a:pPr algn="just">
              <a:lnSpc>
                <a:spcPts val="4899"/>
              </a:lnSpc>
            </a:pPr>
          </a:p>
          <a:p>
            <a:pPr algn="just">
              <a:lnSpc>
                <a:spcPts val="4899"/>
              </a:lnSpc>
            </a:pPr>
          </a:p>
          <a:p>
            <a:pPr algn="just">
              <a:lnSpc>
                <a:spcPts val="4899"/>
              </a:lnSpc>
            </a:pPr>
          </a:p>
          <a:p>
            <a:pPr algn="just">
              <a:lnSpc>
                <a:spcPts val="4899"/>
              </a:lnSpc>
            </a:pPr>
            <a:r>
              <a:rPr lang="en-US" sz="3499">
                <a:solidFill>
                  <a:srgbClr val="322A2A"/>
                </a:solidFill>
                <a:latin typeface="Aileron"/>
                <a:ea typeface="Aileron"/>
                <a:cs typeface="Aileron"/>
                <a:sym typeface="Aileron"/>
              </a:rPr>
              <a:t>Tidak berhenti sampai disitu, kalau bisa jadikan hal-hal baik itu sebagai kebiasaan, watak dan sifat kita</a:t>
            </a:r>
          </a:p>
        </p:txBody>
      </p:sp>
      <p:sp>
        <p:nvSpPr>
          <p:cNvPr name="Freeform 7" id="7"/>
          <p:cNvSpPr/>
          <p:nvPr/>
        </p:nvSpPr>
        <p:spPr>
          <a:xfrm flipH="false" flipV="false" rot="0">
            <a:off x="14912956" y="7433733"/>
            <a:ext cx="3173758" cy="2661990"/>
          </a:xfrm>
          <a:custGeom>
            <a:avLst/>
            <a:gdLst/>
            <a:ahLst/>
            <a:cxnLst/>
            <a:rect r="r" b="b" t="t" l="l"/>
            <a:pathLst>
              <a:path h="2661990" w="3173758">
                <a:moveTo>
                  <a:pt x="0" y="0"/>
                </a:moveTo>
                <a:lnTo>
                  <a:pt x="3173758" y="0"/>
                </a:lnTo>
                <a:lnTo>
                  <a:pt x="3173758" y="2661989"/>
                </a:lnTo>
                <a:lnTo>
                  <a:pt x="0" y="26619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829523">
            <a:off x="15267536" y="634642"/>
            <a:ext cx="3335219" cy="3372004"/>
          </a:xfrm>
          <a:custGeom>
            <a:avLst/>
            <a:gdLst/>
            <a:ahLst/>
            <a:cxnLst/>
            <a:rect r="r" b="b" t="t" l="l"/>
            <a:pathLst>
              <a:path h="3372004" w="3335219">
                <a:moveTo>
                  <a:pt x="0" y="0"/>
                </a:moveTo>
                <a:lnTo>
                  <a:pt x="3335219" y="0"/>
                </a:lnTo>
                <a:lnTo>
                  <a:pt x="3335219" y="3372004"/>
                </a:lnTo>
                <a:lnTo>
                  <a:pt x="0" y="3372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445592" y="5670090"/>
            <a:ext cx="13460147" cy="2044065"/>
          </a:xfrm>
          <a:prstGeom prst="rect">
            <a:avLst/>
          </a:prstGeom>
        </p:spPr>
        <p:txBody>
          <a:bodyPr anchor="t" rtlCol="false" tIns="0" lIns="0" bIns="0" rIns="0">
            <a:spAutoFit/>
          </a:bodyPr>
          <a:lstStyle/>
          <a:p>
            <a:pPr algn="just" rtl="true">
              <a:lnSpc>
                <a:spcPts val="5459"/>
              </a:lnSpc>
            </a:pPr>
            <a:r>
              <a:rPr lang="ar-EG" sz="3899">
                <a:solidFill>
                  <a:srgbClr val="322A2A"/>
                </a:solidFill>
                <a:latin typeface="Aileron"/>
                <a:ea typeface="Aileron"/>
                <a:cs typeface="Aileron"/>
                <a:sym typeface="Aileron"/>
                <a:rtl val="true"/>
              </a:rPr>
              <a:t>أَحَبُّ الأَعْمَالِ إِلَى اللَّهِ تَعَالَى أَدْوَمُهَا وَإِنْ قَلَّ</a:t>
            </a:r>
          </a:p>
          <a:p>
            <a:pPr algn="just">
              <a:lnSpc>
                <a:spcPts val="5459"/>
              </a:lnSpc>
            </a:pPr>
          </a:p>
          <a:p>
            <a:pPr algn="just">
              <a:lnSpc>
                <a:spcPts val="5459"/>
              </a:lnSpc>
            </a:pPr>
          </a:p>
        </p:txBody>
      </p:sp>
      <p:sp>
        <p:nvSpPr>
          <p:cNvPr name="TextBox 10" id="10"/>
          <p:cNvSpPr txBox="true"/>
          <p:nvPr/>
        </p:nvSpPr>
        <p:spPr>
          <a:xfrm rot="0">
            <a:off x="923002" y="6918198"/>
            <a:ext cx="13460147" cy="1216025"/>
          </a:xfrm>
          <a:prstGeom prst="rect">
            <a:avLst/>
          </a:prstGeom>
        </p:spPr>
        <p:txBody>
          <a:bodyPr anchor="t" rtlCol="false" tIns="0" lIns="0" bIns="0" rIns="0">
            <a:spAutoFit/>
          </a:bodyPr>
          <a:lstStyle/>
          <a:p>
            <a:pPr algn="just">
              <a:lnSpc>
                <a:spcPts val="4899"/>
              </a:lnSpc>
            </a:pPr>
            <a:r>
              <a:rPr lang="en-US" sz="3499">
                <a:solidFill>
                  <a:srgbClr val="322A2A"/>
                </a:solidFill>
                <a:latin typeface="Aileron"/>
                <a:ea typeface="Aileron"/>
                <a:cs typeface="Aileron"/>
                <a:sym typeface="Aileron"/>
              </a:rPr>
              <a:t>”Amalan yang paling dicintai oleh Allah Ta’ala adalah amalan yang kontinu walaupun itu sedikit.” (HR. Muslim no. 783)</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13874850" y="7868912"/>
            <a:ext cx="6768900" cy="676890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8EE"/>
            </a:solidFill>
            <a:ln cap="sq">
              <a:noFill/>
              <a:prstDash val="solid"/>
              <a:miter/>
            </a:ln>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5" id="5"/>
          <p:cNvGrpSpPr/>
          <p:nvPr/>
        </p:nvGrpSpPr>
        <p:grpSpPr>
          <a:xfrm rot="0">
            <a:off x="16332306" y="0"/>
            <a:ext cx="1955694" cy="10287000"/>
            <a:chOff x="0" y="0"/>
            <a:chExt cx="515080" cy="2709333"/>
          </a:xfrm>
        </p:grpSpPr>
        <p:sp>
          <p:nvSpPr>
            <p:cNvPr name="Freeform 6" id="6"/>
            <p:cNvSpPr/>
            <p:nvPr/>
          </p:nvSpPr>
          <p:spPr>
            <a:xfrm flipH="false" flipV="false" rot="0">
              <a:off x="0" y="0"/>
              <a:ext cx="515080" cy="2709333"/>
            </a:xfrm>
            <a:custGeom>
              <a:avLst/>
              <a:gdLst/>
              <a:ahLst/>
              <a:cxnLst/>
              <a:rect r="r" b="b" t="t" l="l"/>
              <a:pathLst>
                <a:path h="2709333" w="515080">
                  <a:moveTo>
                    <a:pt x="0" y="0"/>
                  </a:moveTo>
                  <a:lnTo>
                    <a:pt x="515080" y="0"/>
                  </a:lnTo>
                  <a:lnTo>
                    <a:pt x="515080" y="2709333"/>
                  </a:lnTo>
                  <a:lnTo>
                    <a:pt x="0" y="2709333"/>
                  </a:lnTo>
                  <a:close/>
                </a:path>
              </a:pathLst>
            </a:custGeom>
            <a:solidFill>
              <a:srgbClr val="D9DFCE"/>
            </a:solidFill>
          </p:spPr>
        </p:sp>
        <p:sp>
          <p:nvSpPr>
            <p:cNvPr name="TextBox 7" id="7"/>
            <p:cNvSpPr txBox="true"/>
            <p:nvPr/>
          </p:nvSpPr>
          <p:spPr>
            <a:xfrm>
              <a:off x="0" y="-57150"/>
              <a:ext cx="515080" cy="2766483"/>
            </a:xfrm>
            <a:prstGeom prst="rect">
              <a:avLst/>
            </a:prstGeom>
          </p:spPr>
          <p:txBody>
            <a:bodyPr anchor="ctr" rtlCol="false" tIns="50800" lIns="50800" bIns="50800" rIns="50800"/>
            <a:lstStyle/>
            <a:p>
              <a:pPr algn="ctr">
                <a:lnSpc>
                  <a:spcPts val="3500"/>
                </a:lnSpc>
              </a:pPr>
            </a:p>
          </p:txBody>
        </p:sp>
      </p:grpSp>
      <p:sp>
        <p:nvSpPr>
          <p:cNvPr name="TextBox 8" id="8"/>
          <p:cNvSpPr txBox="true"/>
          <p:nvPr/>
        </p:nvSpPr>
        <p:spPr>
          <a:xfrm rot="0">
            <a:off x="1028700" y="1114422"/>
            <a:ext cx="15017513" cy="8777608"/>
          </a:xfrm>
          <a:prstGeom prst="rect">
            <a:avLst/>
          </a:prstGeom>
        </p:spPr>
        <p:txBody>
          <a:bodyPr anchor="t" rtlCol="false" tIns="0" lIns="0" bIns="0" rIns="0">
            <a:spAutoFit/>
          </a:bodyPr>
          <a:lstStyle/>
          <a:p>
            <a:pPr algn="l">
              <a:lnSpc>
                <a:spcPts val="4969"/>
              </a:lnSpc>
            </a:pPr>
            <a:r>
              <a:rPr lang="en-US" sz="3549">
                <a:solidFill>
                  <a:srgbClr val="000000"/>
                </a:solidFill>
                <a:latin typeface="Open Sans"/>
                <a:ea typeface="Open Sans"/>
                <a:cs typeface="Open Sans"/>
                <a:sym typeface="Open Sans"/>
              </a:rPr>
              <a:t>Ketika nanti keluar dari bulan Ramadhan seharusnya setiap insan menjadi lebih baik dibanding dengan bulan sebelumnya karena dia sudah ditempa di madrasah Ramadhan untuk meninggalkan berbagai macam maksiat dan mudah melaksankan kebajikan. Orang yang dulu malas-malasan shalat 5 waktu seharusnya menjadi sadar dan rutin mengerjakannya di luar bulan Ramadhan. </a:t>
            </a:r>
          </a:p>
          <a:p>
            <a:pPr algn="l">
              <a:lnSpc>
                <a:spcPts val="4969"/>
              </a:lnSpc>
            </a:pPr>
          </a:p>
          <a:p>
            <a:pPr algn="l">
              <a:lnSpc>
                <a:spcPts val="4969"/>
              </a:lnSpc>
            </a:pPr>
            <a:r>
              <a:rPr lang="en-US" sz="3549">
                <a:solidFill>
                  <a:srgbClr val="000000"/>
                </a:solidFill>
                <a:latin typeface="Open Sans"/>
                <a:ea typeface="Open Sans"/>
                <a:cs typeface="Open Sans"/>
                <a:sym typeface="Open Sans"/>
              </a:rPr>
              <a:t>Juga dalam masalah shalat Jama’ah bagi kaum pria, hendaklah pula dapat dirutinkan dilakukan di masjid sebagaimana rajin dilakukan ketika bulan Ramadhan. Begitu pula dalam bulan Ramadhan banyak wanita muslimah yang berusaha menggunakan jilbab yang menutup diri, maka di luar bulan Ramadhan seharusnya hal ini tetap dijaga, bahkan bisa lebih disempurnakan lagi sebagaimana tuntunan Islam.</a:t>
            </a:r>
          </a:p>
          <a:p>
            <a:pPr algn="l">
              <a:lnSpc>
                <a:spcPts val="4969"/>
              </a:lnSpc>
            </a:pPr>
          </a:p>
        </p:txBody>
      </p:sp>
      <p:sp>
        <p:nvSpPr>
          <p:cNvPr name="Freeform 9" id="9"/>
          <p:cNvSpPr/>
          <p:nvPr/>
        </p:nvSpPr>
        <p:spPr>
          <a:xfrm flipH="false" flipV="false" rot="0">
            <a:off x="16419944" y="-203304"/>
            <a:ext cx="1780419" cy="3457125"/>
          </a:xfrm>
          <a:custGeom>
            <a:avLst/>
            <a:gdLst/>
            <a:ahLst/>
            <a:cxnLst/>
            <a:rect r="r" b="b" t="t" l="l"/>
            <a:pathLst>
              <a:path h="3457125" w="1780419">
                <a:moveTo>
                  <a:pt x="0" y="0"/>
                </a:moveTo>
                <a:lnTo>
                  <a:pt x="1780419" y="0"/>
                </a:lnTo>
                <a:lnTo>
                  <a:pt x="1780419" y="3457124"/>
                </a:lnTo>
                <a:lnTo>
                  <a:pt x="0" y="3457124"/>
                </a:lnTo>
                <a:lnTo>
                  <a:pt x="0" y="0"/>
                </a:lnTo>
                <a:close/>
              </a:path>
            </a:pathLst>
          </a:custGeom>
          <a:blipFill>
            <a:blip r:embed="rId2"/>
            <a:stretch>
              <a:fillRect l="0" t="0" r="0" b="0"/>
            </a:stretch>
          </a:blipFill>
        </p:spPr>
      </p:sp>
      <p:sp>
        <p:nvSpPr>
          <p:cNvPr name="Freeform 10" id="10"/>
          <p:cNvSpPr/>
          <p:nvPr/>
        </p:nvSpPr>
        <p:spPr>
          <a:xfrm flipH="false" flipV="false" rot="-5400000">
            <a:off x="-646263" y="-1461805"/>
            <a:ext cx="1877028" cy="3735380"/>
          </a:xfrm>
          <a:custGeom>
            <a:avLst/>
            <a:gdLst/>
            <a:ahLst/>
            <a:cxnLst/>
            <a:rect r="r" b="b" t="t" l="l"/>
            <a:pathLst>
              <a:path h="3735380" w="1877028">
                <a:moveTo>
                  <a:pt x="0" y="0"/>
                </a:moveTo>
                <a:lnTo>
                  <a:pt x="1877028" y="0"/>
                </a:lnTo>
                <a:lnTo>
                  <a:pt x="1877028" y="3735380"/>
                </a:lnTo>
                <a:lnTo>
                  <a:pt x="0" y="37353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6884463"/>
            <a:ext cx="18288000" cy="3402537"/>
            <a:chOff x="0" y="0"/>
            <a:chExt cx="4816593" cy="896141"/>
          </a:xfrm>
        </p:grpSpPr>
        <p:sp>
          <p:nvSpPr>
            <p:cNvPr name="Freeform 3" id="3"/>
            <p:cNvSpPr/>
            <p:nvPr/>
          </p:nvSpPr>
          <p:spPr>
            <a:xfrm flipH="false" flipV="false" rot="0">
              <a:off x="0" y="0"/>
              <a:ext cx="4816592" cy="896141"/>
            </a:xfrm>
            <a:custGeom>
              <a:avLst/>
              <a:gdLst/>
              <a:ahLst/>
              <a:cxnLst/>
              <a:rect r="r" b="b" t="t" l="l"/>
              <a:pathLst>
                <a:path h="896141" w="4816592">
                  <a:moveTo>
                    <a:pt x="0" y="0"/>
                  </a:moveTo>
                  <a:lnTo>
                    <a:pt x="4816592" y="0"/>
                  </a:lnTo>
                  <a:lnTo>
                    <a:pt x="4816592" y="896141"/>
                  </a:lnTo>
                  <a:lnTo>
                    <a:pt x="0" y="896141"/>
                  </a:lnTo>
                  <a:close/>
                </a:path>
              </a:pathLst>
            </a:custGeom>
            <a:solidFill>
              <a:srgbClr val="E8D09C"/>
            </a:solidFill>
          </p:spPr>
        </p:sp>
        <p:sp>
          <p:nvSpPr>
            <p:cNvPr name="TextBox 4" id="4"/>
            <p:cNvSpPr txBox="true"/>
            <p:nvPr/>
          </p:nvSpPr>
          <p:spPr>
            <a:xfrm>
              <a:off x="0" y="-57150"/>
              <a:ext cx="4816593" cy="953291"/>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false" rot="-5400000">
            <a:off x="6973362" y="3650247"/>
            <a:ext cx="4341276" cy="8914961"/>
          </a:xfrm>
          <a:custGeom>
            <a:avLst/>
            <a:gdLst/>
            <a:ahLst/>
            <a:cxnLst/>
            <a:rect r="r" b="b" t="t" l="l"/>
            <a:pathLst>
              <a:path h="8914961" w="4341276">
                <a:moveTo>
                  <a:pt x="0" y="0"/>
                </a:moveTo>
                <a:lnTo>
                  <a:pt x="4341276" y="0"/>
                </a:lnTo>
                <a:lnTo>
                  <a:pt x="4341276" y="8914962"/>
                </a:lnTo>
                <a:lnTo>
                  <a:pt x="0" y="8914962"/>
                </a:lnTo>
                <a:lnTo>
                  <a:pt x="0" y="0"/>
                </a:lnTo>
                <a:close/>
              </a:path>
            </a:pathLst>
          </a:custGeom>
          <a:blipFill>
            <a:blip r:embed="rId2">
              <a:alphaModFix amt="50000"/>
            </a:blip>
            <a:stretch>
              <a:fillRect l="-1702" t="0" r="0" b="0"/>
            </a:stretch>
          </a:blipFill>
        </p:spPr>
      </p:sp>
      <p:grpSp>
        <p:nvGrpSpPr>
          <p:cNvPr name="Group 6" id="6"/>
          <p:cNvGrpSpPr/>
          <p:nvPr/>
        </p:nvGrpSpPr>
        <p:grpSpPr>
          <a:xfrm rot="0">
            <a:off x="5159337" y="5504123"/>
            <a:ext cx="7969325" cy="3600582"/>
            <a:chOff x="0" y="0"/>
            <a:chExt cx="1234657" cy="557824"/>
          </a:xfrm>
        </p:grpSpPr>
        <p:sp>
          <p:nvSpPr>
            <p:cNvPr name="Freeform 7" id="7"/>
            <p:cNvSpPr/>
            <p:nvPr/>
          </p:nvSpPr>
          <p:spPr>
            <a:xfrm flipH="false" flipV="false" rot="0">
              <a:off x="0" y="0"/>
              <a:ext cx="1234657" cy="557824"/>
            </a:xfrm>
            <a:custGeom>
              <a:avLst/>
              <a:gdLst/>
              <a:ahLst/>
              <a:cxnLst/>
              <a:rect r="r" b="b" t="t" l="l"/>
              <a:pathLst>
                <a:path h="557824" w="1234657">
                  <a:moveTo>
                    <a:pt x="0" y="0"/>
                  </a:moveTo>
                  <a:lnTo>
                    <a:pt x="1234657" y="0"/>
                  </a:lnTo>
                  <a:lnTo>
                    <a:pt x="1234657" y="557824"/>
                  </a:lnTo>
                  <a:lnTo>
                    <a:pt x="0" y="557824"/>
                  </a:lnTo>
                  <a:close/>
                </a:path>
              </a:pathLst>
            </a:custGeom>
            <a:blipFill>
              <a:blip r:embed="rId3"/>
              <a:stretch>
                <a:fillRect l="0" t="-41961" r="0" b="-19889"/>
              </a:stretch>
            </a:blipFill>
          </p:spPr>
        </p:sp>
      </p:grpSp>
      <p:sp>
        <p:nvSpPr>
          <p:cNvPr name="Freeform 8" id="8"/>
          <p:cNvSpPr/>
          <p:nvPr/>
        </p:nvSpPr>
        <p:spPr>
          <a:xfrm flipH="false" flipV="false" rot="0">
            <a:off x="1028700" y="5504123"/>
            <a:ext cx="2729160" cy="406893"/>
          </a:xfrm>
          <a:custGeom>
            <a:avLst/>
            <a:gdLst/>
            <a:ahLst/>
            <a:cxnLst/>
            <a:rect r="r" b="b" t="t" l="l"/>
            <a:pathLst>
              <a:path h="406893" w="2729160">
                <a:moveTo>
                  <a:pt x="0" y="0"/>
                </a:moveTo>
                <a:lnTo>
                  <a:pt x="2729160" y="0"/>
                </a:lnTo>
                <a:lnTo>
                  <a:pt x="2729160" y="406893"/>
                </a:lnTo>
                <a:lnTo>
                  <a:pt x="0" y="4068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4530140" y="5504123"/>
            <a:ext cx="2729160" cy="406893"/>
          </a:xfrm>
          <a:custGeom>
            <a:avLst/>
            <a:gdLst/>
            <a:ahLst/>
            <a:cxnLst/>
            <a:rect r="r" b="b" t="t" l="l"/>
            <a:pathLst>
              <a:path h="406893" w="2729160">
                <a:moveTo>
                  <a:pt x="0" y="0"/>
                </a:moveTo>
                <a:lnTo>
                  <a:pt x="2729160" y="0"/>
                </a:lnTo>
                <a:lnTo>
                  <a:pt x="2729160" y="406893"/>
                </a:lnTo>
                <a:lnTo>
                  <a:pt x="0" y="4068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2204786" y="1993900"/>
            <a:ext cx="13419987" cy="3149600"/>
          </a:xfrm>
          <a:prstGeom prst="rect">
            <a:avLst/>
          </a:prstGeom>
        </p:spPr>
        <p:txBody>
          <a:bodyPr anchor="t" rtlCol="false" tIns="0" lIns="0" bIns="0" rIns="0">
            <a:spAutoFit/>
          </a:bodyPr>
          <a:lstStyle/>
          <a:p>
            <a:pPr algn="ctr">
              <a:lnSpc>
                <a:spcPts val="11199"/>
              </a:lnSpc>
            </a:pPr>
            <a:r>
              <a:rPr lang="en-US" b="true" sz="9999">
                <a:solidFill>
                  <a:srgbClr val="89552D"/>
                </a:solidFill>
                <a:latin typeface="Agrandir Narrow Heavy"/>
                <a:ea typeface="Agrandir Narrow Heavy"/>
                <a:cs typeface="Agrandir Narrow Heavy"/>
                <a:sym typeface="Agrandir Narrow Heavy"/>
              </a:rPr>
              <a:t>JAZAKUMULLAHU KHAIRAN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3024371"/>
            <a:chOff x="0" y="0"/>
            <a:chExt cx="4816593" cy="796542"/>
          </a:xfrm>
        </p:grpSpPr>
        <p:sp>
          <p:nvSpPr>
            <p:cNvPr name="Freeform 3" id="3"/>
            <p:cNvSpPr/>
            <p:nvPr/>
          </p:nvSpPr>
          <p:spPr>
            <a:xfrm flipH="false" flipV="false" rot="0">
              <a:off x="0" y="0"/>
              <a:ext cx="4816592" cy="796542"/>
            </a:xfrm>
            <a:custGeom>
              <a:avLst/>
              <a:gdLst/>
              <a:ahLst/>
              <a:cxnLst/>
              <a:rect r="r" b="b" t="t" l="l"/>
              <a:pathLst>
                <a:path h="796542" w="4816592">
                  <a:moveTo>
                    <a:pt x="0" y="0"/>
                  </a:moveTo>
                  <a:lnTo>
                    <a:pt x="4816592" y="0"/>
                  </a:lnTo>
                  <a:lnTo>
                    <a:pt x="4816592" y="796542"/>
                  </a:lnTo>
                  <a:lnTo>
                    <a:pt x="0" y="796542"/>
                  </a:lnTo>
                  <a:close/>
                </a:path>
              </a:pathLst>
            </a:custGeom>
            <a:solidFill>
              <a:srgbClr val="D9DFCE"/>
            </a:solidFill>
          </p:spPr>
        </p:sp>
        <p:sp>
          <p:nvSpPr>
            <p:cNvPr name="TextBox 4" id="4"/>
            <p:cNvSpPr txBox="true"/>
            <p:nvPr/>
          </p:nvSpPr>
          <p:spPr>
            <a:xfrm>
              <a:off x="0" y="-57150"/>
              <a:ext cx="4816593" cy="853692"/>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2976133" y="5459834"/>
            <a:ext cx="5130111" cy="4827166"/>
            <a:chOff x="0" y="0"/>
            <a:chExt cx="1718020" cy="1616566"/>
          </a:xfrm>
        </p:grpSpPr>
        <p:sp>
          <p:nvSpPr>
            <p:cNvPr name="Freeform 6" id="6"/>
            <p:cNvSpPr/>
            <p:nvPr/>
          </p:nvSpPr>
          <p:spPr>
            <a:xfrm flipH="false" flipV="false" rot="0">
              <a:off x="0" y="0"/>
              <a:ext cx="1718020" cy="1616566"/>
            </a:xfrm>
            <a:custGeom>
              <a:avLst/>
              <a:gdLst/>
              <a:ahLst/>
              <a:cxnLst/>
              <a:rect r="r" b="b" t="t" l="l"/>
              <a:pathLst>
                <a:path h="1616566" w="1718020">
                  <a:moveTo>
                    <a:pt x="0" y="0"/>
                  </a:moveTo>
                  <a:lnTo>
                    <a:pt x="1718020" y="0"/>
                  </a:lnTo>
                  <a:lnTo>
                    <a:pt x="1718020" y="1616566"/>
                  </a:lnTo>
                  <a:lnTo>
                    <a:pt x="0" y="1616566"/>
                  </a:lnTo>
                  <a:close/>
                </a:path>
              </a:pathLst>
            </a:custGeom>
            <a:solidFill>
              <a:srgbClr val="F5F8EE"/>
            </a:solidFill>
            <a:ln cap="sq">
              <a:noFill/>
              <a:prstDash val="solid"/>
              <a:miter/>
            </a:ln>
          </p:spPr>
        </p:sp>
        <p:sp>
          <p:nvSpPr>
            <p:cNvPr name="TextBox 7" id="7"/>
            <p:cNvSpPr txBox="true"/>
            <p:nvPr/>
          </p:nvSpPr>
          <p:spPr>
            <a:xfrm>
              <a:off x="0" y="-57150"/>
              <a:ext cx="1718020" cy="1673716"/>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8" id="8"/>
          <p:cNvSpPr/>
          <p:nvPr/>
        </p:nvSpPr>
        <p:spPr>
          <a:xfrm flipH="false" flipV="false" rot="0">
            <a:off x="11709498" y="2414982"/>
            <a:ext cx="7663381" cy="7653802"/>
          </a:xfrm>
          <a:custGeom>
            <a:avLst/>
            <a:gdLst/>
            <a:ahLst/>
            <a:cxnLst/>
            <a:rect r="r" b="b" t="t" l="l"/>
            <a:pathLst>
              <a:path h="7653802" w="7663381">
                <a:moveTo>
                  <a:pt x="0" y="0"/>
                </a:moveTo>
                <a:lnTo>
                  <a:pt x="7663382" y="0"/>
                </a:lnTo>
                <a:lnTo>
                  <a:pt x="7663382" y="7653802"/>
                </a:lnTo>
                <a:lnTo>
                  <a:pt x="0" y="7653802"/>
                </a:lnTo>
                <a:lnTo>
                  <a:pt x="0" y="0"/>
                </a:lnTo>
                <a:close/>
              </a:path>
            </a:pathLst>
          </a:custGeom>
          <a:blipFill>
            <a:blip r:embed="rId2"/>
            <a:stretch>
              <a:fillRect l="0" t="0" r="0" b="0"/>
            </a:stretch>
          </a:blipFill>
        </p:spPr>
      </p:sp>
      <p:grpSp>
        <p:nvGrpSpPr>
          <p:cNvPr name="Group 9" id="9"/>
          <p:cNvGrpSpPr/>
          <p:nvPr/>
        </p:nvGrpSpPr>
        <p:grpSpPr>
          <a:xfrm rot="0">
            <a:off x="12976133" y="3005789"/>
            <a:ext cx="5130111" cy="513011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66666" b="0"/>
              </a:stretch>
            </a:blipFill>
          </p:spPr>
        </p:sp>
      </p:grpSp>
      <p:sp>
        <p:nvSpPr>
          <p:cNvPr name="Freeform 11" id="11"/>
          <p:cNvSpPr/>
          <p:nvPr/>
        </p:nvSpPr>
        <p:spPr>
          <a:xfrm flipH="true" flipV="true" rot="2509772">
            <a:off x="3398883" y="1581111"/>
            <a:ext cx="946259" cy="2000778"/>
          </a:xfrm>
          <a:custGeom>
            <a:avLst/>
            <a:gdLst/>
            <a:ahLst/>
            <a:cxnLst/>
            <a:rect r="r" b="b" t="t" l="l"/>
            <a:pathLst>
              <a:path h="2000778" w="946259">
                <a:moveTo>
                  <a:pt x="946259" y="2000778"/>
                </a:moveTo>
                <a:lnTo>
                  <a:pt x="0" y="2000778"/>
                </a:lnTo>
                <a:lnTo>
                  <a:pt x="0" y="0"/>
                </a:lnTo>
                <a:lnTo>
                  <a:pt x="946259" y="0"/>
                </a:lnTo>
                <a:lnTo>
                  <a:pt x="946259" y="2000778"/>
                </a:lnTo>
                <a:close/>
              </a:path>
            </a:pathLst>
          </a:custGeom>
          <a:blipFill>
            <a:blip r:embed="rId4"/>
            <a:stretch>
              <a:fillRect l="0" t="0" r="-16821" b="0"/>
            </a:stretch>
          </a:blipFill>
        </p:spPr>
      </p:sp>
      <p:sp>
        <p:nvSpPr>
          <p:cNvPr name="Freeform 12" id="12"/>
          <p:cNvSpPr/>
          <p:nvPr/>
        </p:nvSpPr>
        <p:spPr>
          <a:xfrm flipH="false" flipV="false" rot="0">
            <a:off x="-1275445" y="277469"/>
            <a:ext cx="4127737" cy="4973177"/>
          </a:xfrm>
          <a:custGeom>
            <a:avLst/>
            <a:gdLst/>
            <a:ahLst/>
            <a:cxnLst/>
            <a:rect r="r" b="b" t="t" l="l"/>
            <a:pathLst>
              <a:path h="4973177" w="4127737">
                <a:moveTo>
                  <a:pt x="0" y="0"/>
                </a:moveTo>
                <a:lnTo>
                  <a:pt x="4127737" y="0"/>
                </a:lnTo>
                <a:lnTo>
                  <a:pt x="4127737" y="4973177"/>
                </a:lnTo>
                <a:lnTo>
                  <a:pt x="0" y="4973177"/>
                </a:lnTo>
                <a:lnTo>
                  <a:pt x="0" y="0"/>
                </a:lnTo>
                <a:close/>
              </a:path>
            </a:pathLst>
          </a:custGeom>
          <a:blipFill>
            <a:blip r:embed="rId5"/>
            <a:stretch>
              <a:fillRect l="0" t="0" r="0" b="0"/>
            </a:stretch>
          </a:blipFill>
        </p:spPr>
      </p:sp>
      <p:sp>
        <p:nvSpPr>
          <p:cNvPr name="Freeform 13" id="13"/>
          <p:cNvSpPr/>
          <p:nvPr/>
        </p:nvSpPr>
        <p:spPr>
          <a:xfrm flipH="false" flipV="false" rot="0">
            <a:off x="6874622" y="1520540"/>
            <a:ext cx="2061808" cy="307397"/>
          </a:xfrm>
          <a:custGeom>
            <a:avLst/>
            <a:gdLst/>
            <a:ahLst/>
            <a:cxnLst/>
            <a:rect r="r" b="b" t="t" l="l"/>
            <a:pathLst>
              <a:path h="307397" w="2061808">
                <a:moveTo>
                  <a:pt x="0" y="0"/>
                </a:moveTo>
                <a:lnTo>
                  <a:pt x="2061807" y="0"/>
                </a:lnTo>
                <a:lnTo>
                  <a:pt x="2061807" y="307396"/>
                </a:lnTo>
                <a:lnTo>
                  <a:pt x="0" y="3073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062426" y="3239273"/>
            <a:ext cx="7909160" cy="1925439"/>
          </a:xfrm>
          <a:prstGeom prst="rect">
            <a:avLst/>
          </a:prstGeom>
        </p:spPr>
        <p:txBody>
          <a:bodyPr anchor="t" rtlCol="false" tIns="0" lIns="0" bIns="0" rIns="0">
            <a:spAutoFit/>
          </a:bodyPr>
          <a:lstStyle/>
          <a:p>
            <a:pPr algn="l" marL="0" indent="0" lvl="0">
              <a:lnSpc>
                <a:spcPts val="7120"/>
              </a:lnSpc>
              <a:spcBef>
                <a:spcPct val="0"/>
              </a:spcBef>
            </a:pPr>
            <a:r>
              <a:rPr lang="en-US" b="true" sz="6138">
                <a:solidFill>
                  <a:srgbClr val="134E1A"/>
                </a:solidFill>
                <a:latin typeface="Akzidenz-Grotesk Heavy"/>
                <a:ea typeface="Akzidenz-Grotesk Heavy"/>
                <a:cs typeface="Akzidenz-Grotesk Heavy"/>
                <a:sym typeface="Akzidenz-Grotesk Heavy"/>
              </a:rPr>
              <a:t>Mengapa Memilih Tema Ini?</a:t>
            </a:r>
          </a:p>
        </p:txBody>
      </p:sp>
      <p:grpSp>
        <p:nvGrpSpPr>
          <p:cNvPr name="Group 15" id="15"/>
          <p:cNvGrpSpPr/>
          <p:nvPr/>
        </p:nvGrpSpPr>
        <p:grpSpPr>
          <a:xfrm rot="0">
            <a:off x="1028700" y="5371051"/>
            <a:ext cx="9049120" cy="870832"/>
            <a:chOff x="0" y="0"/>
            <a:chExt cx="2670530" cy="256995"/>
          </a:xfrm>
        </p:grpSpPr>
        <p:sp>
          <p:nvSpPr>
            <p:cNvPr name="Freeform 16" id="16"/>
            <p:cNvSpPr/>
            <p:nvPr/>
          </p:nvSpPr>
          <p:spPr>
            <a:xfrm flipH="false" flipV="false" rot="0">
              <a:off x="0" y="0"/>
              <a:ext cx="2670530" cy="256995"/>
            </a:xfrm>
            <a:custGeom>
              <a:avLst/>
              <a:gdLst/>
              <a:ahLst/>
              <a:cxnLst/>
              <a:rect r="r" b="b" t="t" l="l"/>
              <a:pathLst>
                <a:path h="256995" w="2670530">
                  <a:moveTo>
                    <a:pt x="0" y="0"/>
                  </a:moveTo>
                  <a:lnTo>
                    <a:pt x="2670530" y="0"/>
                  </a:lnTo>
                  <a:lnTo>
                    <a:pt x="2670530" y="256995"/>
                  </a:lnTo>
                  <a:lnTo>
                    <a:pt x="0" y="256995"/>
                  </a:lnTo>
                  <a:close/>
                </a:path>
              </a:pathLst>
            </a:custGeom>
            <a:solidFill>
              <a:srgbClr val="134E1A"/>
            </a:solidFill>
            <a:ln cap="sq">
              <a:noFill/>
              <a:prstDash val="solid"/>
              <a:miter/>
            </a:ln>
          </p:spPr>
        </p:sp>
        <p:sp>
          <p:nvSpPr>
            <p:cNvPr name="TextBox 17" id="17"/>
            <p:cNvSpPr txBox="true"/>
            <p:nvPr/>
          </p:nvSpPr>
          <p:spPr>
            <a:xfrm>
              <a:off x="0" y="-57150"/>
              <a:ext cx="2670530" cy="314145"/>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TextBox 18" id="18"/>
          <p:cNvSpPr txBox="true"/>
          <p:nvPr/>
        </p:nvSpPr>
        <p:spPr>
          <a:xfrm rot="0">
            <a:off x="1062426" y="5555008"/>
            <a:ext cx="8981668" cy="455293"/>
          </a:xfrm>
          <a:prstGeom prst="rect">
            <a:avLst/>
          </a:prstGeom>
        </p:spPr>
        <p:txBody>
          <a:bodyPr anchor="t" rtlCol="false" tIns="0" lIns="0" bIns="0" rIns="0">
            <a:spAutoFit/>
          </a:bodyPr>
          <a:lstStyle/>
          <a:p>
            <a:pPr algn="just">
              <a:lnSpc>
                <a:spcPts val="3780"/>
              </a:lnSpc>
            </a:pPr>
            <a:r>
              <a:rPr lang="en-US" b="true" sz="2700" i="true">
                <a:solidFill>
                  <a:srgbClr val="FFFFFF"/>
                </a:solidFill>
                <a:latin typeface="Aileron Ultra-Bold Italics"/>
                <a:ea typeface="Aileron Ultra-Bold Italics"/>
                <a:cs typeface="Aileron Ultra-Bold Italics"/>
                <a:sym typeface="Aileron Ultra-Bold Italics"/>
              </a:rPr>
              <a:t>One Last Ramadhan: Bersiap menjadi versi terbaik diri </a:t>
            </a:r>
          </a:p>
        </p:txBody>
      </p:sp>
      <p:sp>
        <p:nvSpPr>
          <p:cNvPr name="TextBox 19" id="19"/>
          <p:cNvSpPr txBox="true"/>
          <p:nvPr/>
        </p:nvSpPr>
        <p:spPr>
          <a:xfrm rot="0">
            <a:off x="1062426" y="6651458"/>
            <a:ext cx="12305776" cy="3153974"/>
          </a:xfrm>
          <a:prstGeom prst="rect">
            <a:avLst/>
          </a:prstGeom>
        </p:spPr>
        <p:txBody>
          <a:bodyPr anchor="t" rtlCol="false" tIns="0" lIns="0" bIns="0" rIns="0">
            <a:spAutoFit/>
          </a:bodyPr>
          <a:lstStyle/>
          <a:p>
            <a:pPr algn="just">
              <a:lnSpc>
                <a:spcPts val="3600"/>
              </a:lnSpc>
            </a:pPr>
            <a:r>
              <a:rPr lang="en-US" sz="2835" b="true">
                <a:solidFill>
                  <a:srgbClr val="134E1A"/>
                </a:solidFill>
                <a:latin typeface="Aileron Ultra-Bold"/>
                <a:ea typeface="Aileron Ultra-Bold"/>
                <a:cs typeface="Aileron Ultra-Bold"/>
                <a:sym typeface="Aileron Ultra-Bold"/>
              </a:rPr>
              <a:t>Karena kita tidak tahu ramadhan akan menemui kita atau malahan ajal yang lebih dahulu menemui kita.</a:t>
            </a:r>
          </a:p>
          <a:p>
            <a:pPr algn="just">
              <a:lnSpc>
                <a:spcPts val="3600"/>
              </a:lnSpc>
            </a:pPr>
          </a:p>
          <a:p>
            <a:pPr algn="just">
              <a:lnSpc>
                <a:spcPts val="3600"/>
              </a:lnSpc>
            </a:pPr>
            <a:r>
              <a:rPr lang="en-US" sz="2835" b="true">
                <a:solidFill>
                  <a:srgbClr val="134E1A"/>
                </a:solidFill>
                <a:latin typeface="Aileron Ultra-Bold"/>
                <a:ea typeface="Aileron Ultra-Bold"/>
                <a:cs typeface="Aileron Ultra-Bold"/>
                <a:sym typeface="Aileron Ultra-Bold"/>
              </a:rPr>
              <a:t>Sehingga kita selalu mawasdiri serta jadikan seakan ini adalah ramadhan terakhir yang akan kita lalui. Dan saat kita merasa ini adalah ramadhan terakhir dalam hidup kita, maka kita akan memanfaatkan momen ini dengan sebaik-baiknya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9215960"/>
            <a:ext cx="18288000" cy="1071040"/>
            <a:chOff x="0" y="0"/>
            <a:chExt cx="4816593" cy="282085"/>
          </a:xfrm>
        </p:grpSpPr>
        <p:sp>
          <p:nvSpPr>
            <p:cNvPr name="Freeform 3" id="3"/>
            <p:cNvSpPr/>
            <p:nvPr/>
          </p:nvSpPr>
          <p:spPr>
            <a:xfrm flipH="false" flipV="false" rot="0">
              <a:off x="0" y="0"/>
              <a:ext cx="4816592" cy="282085"/>
            </a:xfrm>
            <a:custGeom>
              <a:avLst/>
              <a:gdLst/>
              <a:ahLst/>
              <a:cxnLst/>
              <a:rect r="r" b="b" t="t" l="l"/>
              <a:pathLst>
                <a:path h="282085" w="4816592">
                  <a:moveTo>
                    <a:pt x="0" y="0"/>
                  </a:moveTo>
                  <a:lnTo>
                    <a:pt x="4816592" y="0"/>
                  </a:lnTo>
                  <a:lnTo>
                    <a:pt x="4816592" y="282085"/>
                  </a:lnTo>
                  <a:lnTo>
                    <a:pt x="0" y="282085"/>
                  </a:lnTo>
                  <a:close/>
                </a:path>
              </a:pathLst>
            </a:custGeom>
            <a:solidFill>
              <a:srgbClr val="D9DFCE"/>
            </a:solidFill>
          </p:spPr>
        </p:sp>
        <p:sp>
          <p:nvSpPr>
            <p:cNvPr name="TextBox 4" id="4"/>
            <p:cNvSpPr txBox="true"/>
            <p:nvPr/>
          </p:nvSpPr>
          <p:spPr>
            <a:xfrm>
              <a:off x="0" y="-57150"/>
              <a:ext cx="4816593" cy="339235"/>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4246348" y="-28006"/>
            <a:ext cx="3427276" cy="4020223"/>
            <a:chOff x="0" y="0"/>
            <a:chExt cx="902657" cy="1058824"/>
          </a:xfrm>
        </p:grpSpPr>
        <p:sp>
          <p:nvSpPr>
            <p:cNvPr name="Freeform 6" id="6"/>
            <p:cNvSpPr/>
            <p:nvPr/>
          </p:nvSpPr>
          <p:spPr>
            <a:xfrm flipH="false" flipV="false" rot="0">
              <a:off x="0" y="0"/>
              <a:ext cx="902657" cy="1058824"/>
            </a:xfrm>
            <a:custGeom>
              <a:avLst/>
              <a:gdLst/>
              <a:ahLst/>
              <a:cxnLst/>
              <a:rect r="r" b="b" t="t" l="l"/>
              <a:pathLst>
                <a:path h="1058824" w="902657">
                  <a:moveTo>
                    <a:pt x="0" y="0"/>
                  </a:moveTo>
                  <a:lnTo>
                    <a:pt x="902657" y="0"/>
                  </a:lnTo>
                  <a:lnTo>
                    <a:pt x="902657" y="1058824"/>
                  </a:lnTo>
                  <a:lnTo>
                    <a:pt x="0" y="1058824"/>
                  </a:lnTo>
                  <a:close/>
                </a:path>
              </a:pathLst>
            </a:custGeom>
            <a:solidFill>
              <a:srgbClr val="F5F8EE"/>
            </a:solidFill>
            <a:ln cap="sq">
              <a:noFill/>
              <a:prstDash val="solid"/>
              <a:miter/>
            </a:ln>
          </p:spPr>
        </p:sp>
        <p:sp>
          <p:nvSpPr>
            <p:cNvPr name="TextBox 7" id="7"/>
            <p:cNvSpPr txBox="true"/>
            <p:nvPr/>
          </p:nvSpPr>
          <p:spPr>
            <a:xfrm>
              <a:off x="0" y="-57150"/>
              <a:ext cx="902657" cy="1115974"/>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8" id="8"/>
          <p:cNvSpPr/>
          <p:nvPr/>
        </p:nvSpPr>
        <p:spPr>
          <a:xfrm flipH="false" flipV="false" rot="0">
            <a:off x="12793537" y="1763923"/>
            <a:ext cx="4880087" cy="4873987"/>
          </a:xfrm>
          <a:custGeom>
            <a:avLst/>
            <a:gdLst/>
            <a:ahLst/>
            <a:cxnLst/>
            <a:rect r="r" b="b" t="t" l="l"/>
            <a:pathLst>
              <a:path h="4873987" w="4880087">
                <a:moveTo>
                  <a:pt x="0" y="0"/>
                </a:moveTo>
                <a:lnTo>
                  <a:pt x="4880087" y="0"/>
                </a:lnTo>
                <a:lnTo>
                  <a:pt x="4880087" y="4873987"/>
                </a:lnTo>
                <a:lnTo>
                  <a:pt x="0" y="4873987"/>
                </a:lnTo>
                <a:lnTo>
                  <a:pt x="0" y="0"/>
                </a:lnTo>
                <a:close/>
              </a:path>
            </a:pathLst>
          </a:custGeom>
          <a:blipFill>
            <a:blip r:embed="rId2"/>
            <a:stretch>
              <a:fillRect l="0" t="0" r="0" b="0"/>
            </a:stretch>
          </a:blipFill>
        </p:spPr>
      </p:sp>
      <p:sp>
        <p:nvSpPr>
          <p:cNvPr name="Freeform 9" id="9"/>
          <p:cNvSpPr/>
          <p:nvPr/>
        </p:nvSpPr>
        <p:spPr>
          <a:xfrm flipH="false" flipV="false" rot="-5400000">
            <a:off x="3220667" y="4319238"/>
            <a:ext cx="4412608" cy="9061444"/>
          </a:xfrm>
          <a:custGeom>
            <a:avLst/>
            <a:gdLst/>
            <a:ahLst/>
            <a:cxnLst/>
            <a:rect r="r" b="b" t="t" l="l"/>
            <a:pathLst>
              <a:path h="9061444" w="4412608">
                <a:moveTo>
                  <a:pt x="0" y="0"/>
                </a:moveTo>
                <a:lnTo>
                  <a:pt x="4412607" y="0"/>
                </a:lnTo>
                <a:lnTo>
                  <a:pt x="4412607" y="9061445"/>
                </a:lnTo>
                <a:lnTo>
                  <a:pt x="0" y="9061445"/>
                </a:lnTo>
                <a:lnTo>
                  <a:pt x="0" y="0"/>
                </a:lnTo>
                <a:close/>
              </a:path>
            </a:pathLst>
          </a:custGeom>
          <a:blipFill>
            <a:blip r:embed="rId3">
              <a:alphaModFix amt="50000"/>
            </a:blip>
            <a:stretch>
              <a:fillRect l="-1702" t="0" r="0" b="0"/>
            </a:stretch>
          </a:blipFill>
        </p:spPr>
      </p:sp>
      <p:grpSp>
        <p:nvGrpSpPr>
          <p:cNvPr name="Group 10" id="10"/>
          <p:cNvGrpSpPr/>
          <p:nvPr/>
        </p:nvGrpSpPr>
        <p:grpSpPr>
          <a:xfrm rot="0">
            <a:off x="2048247" y="7168637"/>
            <a:ext cx="6757447" cy="2680170"/>
            <a:chOff x="0" y="0"/>
            <a:chExt cx="1549616" cy="614616"/>
          </a:xfrm>
        </p:grpSpPr>
        <p:sp>
          <p:nvSpPr>
            <p:cNvPr name="Freeform 11" id="11"/>
            <p:cNvSpPr/>
            <p:nvPr/>
          </p:nvSpPr>
          <p:spPr>
            <a:xfrm flipH="false" flipV="false" rot="0">
              <a:off x="0" y="0"/>
              <a:ext cx="1549616" cy="614616"/>
            </a:xfrm>
            <a:custGeom>
              <a:avLst/>
              <a:gdLst/>
              <a:ahLst/>
              <a:cxnLst/>
              <a:rect r="r" b="b" t="t" l="l"/>
              <a:pathLst>
                <a:path h="614616" w="1549616">
                  <a:moveTo>
                    <a:pt x="0" y="0"/>
                  </a:moveTo>
                  <a:lnTo>
                    <a:pt x="1549616" y="0"/>
                  </a:lnTo>
                  <a:lnTo>
                    <a:pt x="1549616" y="614616"/>
                  </a:lnTo>
                  <a:lnTo>
                    <a:pt x="0" y="614616"/>
                  </a:lnTo>
                  <a:close/>
                </a:path>
              </a:pathLst>
            </a:custGeom>
            <a:blipFill>
              <a:blip r:embed="rId4"/>
              <a:stretch>
                <a:fillRect l="0" t="-33989" r="0" b="-33990"/>
              </a:stretch>
            </a:blipFill>
          </p:spPr>
        </p:sp>
      </p:grpSp>
      <p:grpSp>
        <p:nvGrpSpPr>
          <p:cNvPr name="Group 12" id="12"/>
          <p:cNvGrpSpPr/>
          <p:nvPr/>
        </p:nvGrpSpPr>
        <p:grpSpPr>
          <a:xfrm rot="0">
            <a:off x="13576314" y="8849960"/>
            <a:ext cx="3682986" cy="789214"/>
            <a:chOff x="0" y="0"/>
            <a:chExt cx="970005" cy="207859"/>
          </a:xfrm>
        </p:grpSpPr>
        <p:sp>
          <p:nvSpPr>
            <p:cNvPr name="Freeform 13" id="13"/>
            <p:cNvSpPr/>
            <p:nvPr/>
          </p:nvSpPr>
          <p:spPr>
            <a:xfrm flipH="false" flipV="false" rot="0">
              <a:off x="0" y="0"/>
              <a:ext cx="970005" cy="207859"/>
            </a:xfrm>
            <a:custGeom>
              <a:avLst/>
              <a:gdLst/>
              <a:ahLst/>
              <a:cxnLst/>
              <a:rect r="r" b="b" t="t" l="l"/>
              <a:pathLst>
                <a:path h="207859" w="970005">
                  <a:moveTo>
                    <a:pt x="103929" y="0"/>
                  </a:moveTo>
                  <a:lnTo>
                    <a:pt x="866075" y="0"/>
                  </a:lnTo>
                  <a:cubicBezTo>
                    <a:pt x="923474" y="0"/>
                    <a:pt x="970005" y="46531"/>
                    <a:pt x="970005" y="103929"/>
                  </a:cubicBezTo>
                  <a:lnTo>
                    <a:pt x="970005" y="103929"/>
                  </a:lnTo>
                  <a:cubicBezTo>
                    <a:pt x="970005" y="161328"/>
                    <a:pt x="923474" y="207859"/>
                    <a:pt x="866075" y="207859"/>
                  </a:cubicBezTo>
                  <a:lnTo>
                    <a:pt x="103929" y="207859"/>
                  </a:lnTo>
                  <a:cubicBezTo>
                    <a:pt x="46531" y="207859"/>
                    <a:pt x="0" y="161328"/>
                    <a:pt x="0" y="103929"/>
                  </a:cubicBezTo>
                  <a:lnTo>
                    <a:pt x="0" y="103929"/>
                  </a:lnTo>
                  <a:cubicBezTo>
                    <a:pt x="0" y="46531"/>
                    <a:pt x="46531" y="0"/>
                    <a:pt x="103929" y="0"/>
                  </a:cubicBezTo>
                  <a:close/>
                </a:path>
              </a:pathLst>
            </a:custGeom>
            <a:solidFill>
              <a:srgbClr val="577550"/>
            </a:solidFill>
          </p:spPr>
        </p:sp>
        <p:sp>
          <p:nvSpPr>
            <p:cNvPr name="TextBox 14" id="14"/>
            <p:cNvSpPr txBox="true"/>
            <p:nvPr/>
          </p:nvSpPr>
          <p:spPr>
            <a:xfrm>
              <a:off x="0" y="-57150"/>
              <a:ext cx="970005" cy="265009"/>
            </a:xfrm>
            <a:prstGeom prst="rect">
              <a:avLst/>
            </a:prstGeom>
          </p:spPr>
          <p:txBody>
            <a:bodyPr anchor="ctr" rtlCol="false" tIns="50800" lIns="50800" bIns="50800" rIns="50800"/>
            <a:lstStyle/>
            <a:p>
              <a:pPr algn="ctr">
                <a:lnSpc>
                  <a:spcPts val="3500"/>
                </a:lnSpc>
              </a:pPr>
            </a:p>
          </p:txBody>
        </p:sp>
      </p:grpSp>
      <p:sp>
        <p:nvSpPr>
          <p:cNvPr name="Freeform 15" id="15"/>
          <p:cNvSpPr/>
          <p:nvPr/>
        </p:nvSpPr>
        <p:spPr>
          <a:xfrm flipH="false" flipV="false" rot="0">
            <a:off x="16321350" y="9014985"/>
            <a:ext cx="801716" cy="459165"/>
          </a:xfrm>
          <a:custGeom>
            <a:avLst/>
            <a:gdLst/>
            <a:ahLst/>
            <a:cxnLst/>
            <a:rect r="r" b="b" t="t" l="l"/>
            <a:pathLst>
              <a:path h="459165" w="801716">
                <a:moveTo>
                  <a:pt x="0" y="0"/>
                </a:moveTo>
                <a:lnTo>
                  <a:pt x="801716" y="0"/>
                </a:lnTo>
                <a:lnTo>
                  <a:pt x="801716" y="459165"/>
                </a:lnTo>
                <a:lnTo>
                  <a:pt x="0" y="4591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14246348" y="1982105"/>
            <a:ext cx="3427276" cy="3427276"/>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0" r="-49953" b="0"/>
              </a:stretch>
            </a:blipFill>
          </p:spPr>
        </p:sp>
      </p:grpSp>
      <p:sp>
        <p:nvSpPr>
          <p:cNvPr name="TextBox 18" id="18"/>
          <p:cNvSpPr txBox="true"/>
          <p:nvPr/>
        </p:nvSpPr>
        <p:spPr>
          <a:xfrm rot="0">
            <a:off x="896248" y="2393601"/>
            <a:ext cx="13028453" cy="4927436"/>
          </a:xfrm>
          <a:prstGeom prst="rect">
            <a:avLst/>
          </a:prstGeom>
        </p:spPr>
        <p:txBody>
          <a:bodyPr anchor="t" rtlCol="false" tIns="0" lIns="0" bIns="0" rIns="0">
            <a:spAutoFit/>
          </a:bodyPr>
          <a:lstStyle/>
          <a:p>
            <a:pPr algn="just">
              <a:lnSpc>
                <a:spcPts val="4559"/>
              </a:lnSpc>
            </a:pPr>
            <a:r>
              <a:rPr lang="en-US" sz="3256" b="true">
                <a:solidFill>
                  <a:srgbClr val="322A2A"/>
                </a:solidFill>
                <a:latin typeface="Aileron Ultra-Bold"/>
                <a:ea typeface="Aileron Ultra-Bold"/>
                <a:cs typeface="Aileron Ultra-Bold"/>
                <a:sym typeface="Aileron Ultra-Bold"/>
              </a:rPr>
              <a:t>Menjadi versi terbaik diri sejatinya adalah menjadi pribadi yang benar-benar bertakwa.  Allah Ta’ala berfirman:</a:t>
            </a:r>
          </a:p>
          <a:p>
            <a:pPr algn="just">
              <a:lnSpc>
                <a:spcPts val="4559"/>
              </a:lnSpc>
            </a:pPr>
          </a:p>
          <a:p>
            <a:pPr algn="ctr">
              <a:lnSpc>
                <a:spcPts val="7498"/>
              </a:lnSpc>
            </a:pPr>
            <a:r>
              <a:rPr lang="en-US" sz="5356" b="true">
                <a:solidFill>
                  <a:srgbClr val="322A2A"/>
                </a:solidFill>
                <a:latin typeface="Aileron Ultra-Bold"/>
                <a:ea typeface="Aileron Ultra-Bold"/>
                <a:cs typeface="Aileron Ultra-Bold"/>
                <a:sym typeface="Aileron Ultra-Bold"/>
              </a:rPr>
              <a:t> </a:t>
            </a:r>
            <a:r>
              <a:rPr lang="ar-EG" sz="5356" b="true">
                <a:solidFill>
                  <a:srgbClr val="322A2A"/>
                </a:solidFill>
                <a:latin typeface="Aileron Ultra-Bold"/>
                <a:ea typeface="Aileron Ultra-Bold"/>
                <a:cs typeface="Aileron Ultra-Bold"/>
                <a:sym typeface="Aileron Ultra-Bold"/>
                <a:rtl val="true"/>
              </a:rPr>
              <a:t>إِنَّ أَكۡرَمَكُمۡ عِندَ ٱللَّهِ أَتۡقَىٰكُمۡۚ</a:t>
            </a:r>
            <a:r>
              <a:rPr lang="en-US" sz="5356" b="true">
                <a:solidFill>
                  <a:srgbClr val="322A2A"/>
                </a:solidFill>
                <a:latin typeface="Aileron Ultra-Bold"/>
                <a:ea typeface="Aileron Ultra-Bold"/>
                <a:cs typeface="Aileron Ultra-Bold"/>
                <a:sym typeface="Aileron Ultra-Bold"/>
              </a:rPr>
              <a:t> </a:t>
            </a:r>
          </a:p>
          <a:p>
            <a:pPr algn="just">
              <a:lnSpc>
                <a:spcPts val="4559"/>
              </a:lnSpc>
            </a:pPr>
          </a:p>
          <a:p>
            <a:pPr algn="just">
              <a:lnSpc>
                <a:spcPts val="4559"/>
              </a:lnSpc>
            </a:pPr>
            <a:r>
              <a:rPr lang="en-US" sz="3256" b="true">
                <a:solidFill>
                  <a:srgbClr val="322A2A"/>
                </a:solidFill>
                <a:latin typeface="Aileron Ultra-Bold"/>
                <a:ea typeface="Aileron Ultra-Bold"/>
                <a:cs typeface="Aileron Ultra-Bold"/>
                <a:sym typeface="Aileron Ultra-Bold"/>
              </a:rPr>
              <a:t>Sungguh, yang paling mulia di antara kamu di sisi Allah ialah orang yang paling bertakwa. (QS. Al-Hujurat: 13)</a:t>
            </a:r>
          </a:p>
          <a:p>
            <a:pPr algn="just">
              <a:lnSpc>
                <a:spcPts val="4559"/>
              </a:lnSpc>
            </a:pPr>
          </a:p>
        </p:txBody>
      </p:sp>
      <p:sp>
        <p:nvSpPr>
          <p:cNvPr name="TextBox 19" id="19"/>
          <p:cNvSpPr txBox="true"/>
          <p:nvPr/>
        </p:nvSpPr>
        <p:spPr>
          <a:xfrm rot="0">
            <a:off x="1028700" y="711478"/>
            <a:ext cx="10974477" cy="1381482"/>
          </a:xfrm>
          <a:prstGeom prst="rect">
            <a:avLst/>
          </a:prstGeom>
        </p:spPr>
        <p:txBody>
          <a:bodyPr anchor="t" rtlCol="false" tIns="0" lIns="0" bIns="0" rIns="0">
            <a:spAutoFit/>
          </a:bodyPr>
          <a:lstStyle/>
          <a:p>
            <a:pPr algn="l" marL="0" indent="0" lvl="0">
              <a:lnSpc>
                <a:spcPts val="9522"/>
              </a:lnSpc>
              <a:spcBef>
                <a:spcPct val="0"/>
              </a:spcBef>
            </a:pPr>
            <a:r>
              <a:rPr lang="en-US" b="true" sz="8209">
                <a:solidFill>
                  <a:srgbClr val="134E1A"/>
                </a:solidFill>
                <a:latin typeface="Akzidenz-Grotesk Heavy"/>
                <a:ea typeface="Akzidenz-Grotesk Heavy"/>
                <a:cs typeface="Akzidenz-Grotesk Heavy"/>
                <a:sym typeface="Akzidenz-Grotesk Heavy"/>
              </a:rPr>
              <a:t>Versi Terbaik Diri</a:t>
            </a:r>
          </a:p>
        </p:txBody>
      </p:sp>
      <p:sp>
        <p:nvSpPr>
          <p:cNvPr name="TextBox 20" id="20"/>
          <p:cNvSpPr txBox="true"/>
          <p:nvPr/>
        </p:nvSpPr>
        <p:spPr>
          <a:xfrm rot="0">
            <a:off x="14057153" y="8971535"/>
            <a:ext cx="1902833" cy="431699"/>
          </a:xfrm>
          <a:prstGeom prst="rect">
            <a:avLst/>
          </a:prstGeom>
        </p:spPr>
        <p:txBody>
          <a:bodyPr anchor="t" rtlCol="false" tIns="0" lIns="0" bIns="0" rIns="0">
            <a:spAutoFit/>
          </a:bodyPr>
          <a:lstStyle/>
          <a:p>
            <a:pPr algn="just">
              <a:lnSpc>
                <a:spcPts val="3500"/>
              </a:lnSpc>
            </a:pPr>
            <a:r>
              <a:rPr lang="en-US" b="true" sz="2500">
                <a:solidFill>
                  <a:srgbClr val="FEFFFA"/>
                </a:solidFill>
                <a:latin typeface="Aileron Heavy"/>
                <a:ea typeface="Aileron Heavy"/>
                <a:cs typeface="Aileron Heavy"/>
                <a:sym typeface="Aileron Heavy"/>
              </a:rPr>
              <a:t>NEXT PAGE</a:t>
            </a:r>
          </a:p>
        </p:txBody>
      </p:sp>
      <p:sp>
        <p:nvSpPr>
          <p:cNvPr name="Freeform 21" id="21"/>
          <p:cNvSpPr/>
          <p:nvPr/>
        </p:nvSpPr>
        <p:spPr>
          <a:xfrm flipH="false" flipV="false" rot="0">
            <a:off x="15701882" y="6382992"/>
            <a:ext cx="1709818" cy="254918"/>
          </a:xfrm>
          <a:custGeom>
            <a:avLst/>
            <a:gdLst/>
            <a:ahLst/>
            <a:cxnLst/>
            <a:rect r="r" b="b" t="t" l="l"/>
            <a:pathLst>
              <a:path h="254918" w="1709818">
                <a:moveTo>
                  <a:pt x="0" y="0"/>
                </a:moveTo>
                <a:lnTo>
                  <a:pt x="1709818" y="0"/>
                </a:lnTo>
                <a:lnTo>
                  <a:pt x="1709818" y="254918"/>
                </a:lnTo>
                <a:lnTo>
                  <a:pt x="0" y="2549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627990" y="6215144"/>
            <a:ext cx="4876065" cy="4338488"/>
            <a:chOff x="0" y="0"/>
            <a:chExt cx="1746381" cy="1553846"/>
          </a:xfrm>
        </p:grpSpPr>
        <p:sp>
          <p:nvSpPr>
            <p:cNvPr name="Freeform 3" id="3"/>
            <p:cNvSpPr/>
            <p:nvPr/>
          </p:nvSpPr>
          <p:spPr>
            <a:xfrm flipH="false" flipV="false" rot="0">
              <a:off x="0" y="0"/>
              <a:ext cx="1746381" cy="1553846"/>
            </a:xfrm>
            <a:custGeom>
              <a:avLst/>
              <a:gdLst/>
              <a:ahLst/>
              <a:cxnLst/>
              <a:rect r="r" b="b" t="t" l="l"/>
              <a:pathLst>
                <a:path h="1553846" w="1746381">
                  <a:moveTo>
                    <a:pt x="0" y="0"/>
                  </a:moveTo>
                  <a:lnTo>
                    <a:pt x="1746381" y="0"/>
                  </a:lnTo>
                  <a:lnTo>
                    <a:pt x="1746381" y="1553846"/>
                  </a:lnTo>
                  <a:lnTo>
                    <a:pt x="0" y="1553846"/>
                  </a:lnTo>
                  <a:close/>
                </a:path>
              </a:pathLst>
            </a:custGeom>
            <a:solidFill>
              <a:srgbClr val="F5F8EE"/>
            </a:solidFill>
            <a:ln cap="sq">
              <a:noFill/>
              <a:prstDash val="solid"/>
              <a:miter/>
            </a:ln>
          </p:spPr>
        </p:sp>
        <p:sp>
          <p:nvSpPr>
            <p:cNvPr name="TextBox 4" id="4"/>
            <p:cNvSpPr txBox="true"/>
            <p:nvPr/>
          </p:nvSpPr>
          <p:spPr>
            <a:xfrm>
              <a:off x="0" y="-57150"/>
              <a:ext cx="1746381" cy="1610996"/>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5" id="5"/>
          <p:cNvSpPr/>
          <p:nvPr/>
        </p:nvSpPr>
        <p:spPr>
          <a:xfrm flipH="false" flipV="false" rot="-5400000">
            <a:off x="1771029" y="4138244"/>
            <a:ext cx="2589988" cy="5318631"/>
          </a:xfrm>
          <a:custGeom>
            <a:avLst/>
            <a:gdLst/>
            <a:ahLst/>
            <a:cxnLst/>
            <a:rect r="r" b="b" t="t" l="l"/>
            <a:pathLst>
              <a:path h="5318631" w="2589988">
                <a:moveTo>
                  <a:pt x="0" y="0"/>
                </a:moveTo>
                <a:lnTo>
                  <a:pt x="2589988" y="0"/>
                </a:lnTo>
                <a:lnTo>
                  <a:pt x="2589988" y="5318631"/>
                </a:lnTo>
                <a:lnTo>
                  <a:pt x="0" y="5318631"/>
                </a:lnTo>
                <a:lnTo>
                  <a:pt x="0" y="0"/>
                </a:lnTo>
                <a:close/>
              </a:path>
            </a:pathLst>
          </a:custGeom>
          <a:blipFill>
            <a:blip r:embed="rId2">
              <a:alphaModFix amt="64000"/>
            </a:blip>
            <a:stretch>
              <a:fillRect l="-1702" t="0" r="0" b="0"/>
            </a:stretch>
          </a:blipFill>
        </p:spPr>
      </p:sp>
      <p:grpSp>
        <p:nvGrpSpPr>
          <p:cNvPr name="Group 6" id="6"/>
          <p:cNvGrpSpPr/>
          <p:nvPr/>
        </p:nvGrpSpPr>
        <p:grpSpPr>
          <a:xfrm rot="0">
            <a:off x="0" y="0"/>
            <a:ext cx="18288000" cy="2002577"/>
            <a:chOff x="0" y="0"/>
            <a:chExt cx="4816593" cy="527428"/>
          </a:xfrm>
        </p:grpSpPr>
        <p:sp>
          <p:nvSpPr>
            <p:cNvPr name="Freeform 7" id="7"/>
            <p:cNvSpPr/>
            <p:nvPr/>
          </p:nvSpPr>
          <p:spPr>
            <a:xfrm flipH="false" flipV="false" rot="0">
              <a:off x="0" y="0"/>
              <a:ext cx="4816592" cy="527428"/>
            </a:xfrm>
            <a:custGeom>
              <a:avLst/>
              <a:gdLst/>
              <a:ahLst/>
              <a:cxnLst/>
              <a:rect r="r" b="b" t="t" l="l"/>
              <a:pathLst>
                <a:path h="527428" w="4816592">
                  <a:moveTo>
                    <a:pt x="0" y="0"/>
                  </a:moveTo>
                  <a:lnTo>
                    <a:pt x="4816592" y="0"/>
                  </a:lnTo>
                  <a:lnTo>
                    <a:pt x="4816592" y="527428"/>
                  </a:lnTo>
                  <a:lnTo>
                    <a:pt x="0" y="527428"/>
                  </a:lnTo>
                  <a:close/>
                </a:path>
              </a:pathLst>
            </a:custGeom>
            <a:solidFill>
              <a:srgbClr val="D9DFCE"/>
            </a:solidFill>
          </p:spPr>
        </p:sp>
        <p:sp>
          <p:nvSpPr>
            <p:cNvPr name="TextBox 8" id="8"/>
            <p:cNvSpPr txBox="true"/>
            <p:nvPr/>
          </p:nvSpPr>
          <p:spPr>
            <a:xfrm>
              <a:off x="0" y="-57150"/>
              <a:ext cx="4816593" cy="584578"/>
            </a:xfrm>
            <a:prstGeom prst="rect">
              <a:avLst/>
            </a:prstGeom>
          </p:spPr>
          <p:txBody>
            <a:bodyPr anchor="ctr" rtlCol="false" tIns="50800" lIns="50800" bIns="50800" rIns="50800"/>
            <a:lstStyle/>
            <a:p>
              <a:pPr algn="ctr">
                <a:lnSpc>
                  <a:spcPts val="3500"/>
                </a:lnSpc>
              </a:pPr>
            </a:p>
          </p:txBody>
        </p:sp>
      </p:grpSp>
      <p:grpSp>
        <p:nvGrpSpPr>
          <p:cNvPr name="Group 9" id="9"/>
          <p:cNvGrpSpPr/>
          <p:nvPr/>
        </p:nvGrpSpPr>
        <p:grpSpPr>
          <a:xfrm rot="0">
            <a:off x="627990" y="1028700"/>
            <a:ext cx="4876065" cy="6458275"/>
            <a:chOff x="0" y="0"/>
            <a:chExt cx="1027283" cy="1360621"/>
          </a:xfrm>
        </p:grpSpPr>
        <p:sp>
          <p:nvSpPr>
            <p:cNvPr name="Freeform 10" id="10"/>
            <p:cNvSpPr/>
            <p:nvPr/>
          </p:nvSpPr>
          <p:spPr>
            <a:xfrm flipH="false" flipV="false" rot="0">
              <a:off x="0" y="0"/>
              <a:ext cx="1027283" cy="1360621"/>
            </a:xfrm>
            <a:custGeom>
              <a:avLst/>
              <a:gdLst/>
              <a:ahLst/>
              <a:cxnLst/>
              <a:rect r="r" b="b" t="t" l="l"/>
              <a:pathLst>
                <a:path h="1360621" w="1027283">
                  <a:moveTo>
                    <a:pt x="0" y="0"/>
                  </a:moveTo>
                  <a:lnTo>
                    <a:pt x="1027283" y="0"/>
                  </a:lnTo>
                  <a:lnTo>
                    <a:pt x="1027283" y="1360621"/>
                  </a:lnTo>
                  <a:lnTo>
                    <a:pt x="0" y="1360621"/>
                  </a:lnTo>
                  <a:close/>
                </a:path>
              </a:pathLst>
            </a:custGeom>
            <a:blipFill>
              <a:blip r:embed="rId3"/>
              <a:stretch>
                <a:fillRect l="-108406" t="0" r="-67019" b="-11253"/>
              </a:stretch>
            </a:blipFill>
          </p:spPr>
        </p:sp>
      </p:grpSp>
      <p:sp>
        <p:nvSpPr>
          <p:cNvPr name="TextBox 11" id="11"/>
          <p:cNvSpPr txBox="true"/>
          <p:nvPr/>
        </p:nvSpPr>
        <p:spPr>
          <a:xfrm rot="0">
            <a:off x="5958510" y="2802677"/>
            <a:ext cx="10724057" cy="2323554"/>
          </a:xfrm>
          <a:prstGeom prst="rect">
            <a:avLst/>
          </a:prstGeom>
        </p:spPr>
        <p:txBody>
          <a:bodyPr anchor="t" rtlCol="false" tIns="0" lIns="0" bIns="0" rIns="0">
            <a:spAutoFit/>
          </a:bodyPr>
          <a:lstStyle/>
          <a:p>
            <a:pPr algn="just">
              <a:lnSpc>
                <a:spcPts val="3705"/>
              </a:lnSpc>
            </a:pPr>
            <a:r>
              <a:rPr lang="en-US" sz="2646" b="true">
                <a:solidFill>
                  <a:srgbClr val="322A2A"/>
                </a:solidFill>
                <a:latin typeface="Aileron Ultra-Bold"/>
                <a:ea typeface="Aileron Ultra-Bold"/>
                <a:cs typeface="Aileron Ultra-Bold"/>
                <a:sym typeface="Aileron Ultra-Bold"/>
              </a:rPr>
              <a:t>Dan versi terbaik diri ini tidak bisa diraih hanya cara yang biasa. Butuh strategi-strategi khusus agar bisa menjadi versi terbaik diri dalam ketakwaan serta menjaga ketakwaan itu senantiasa ada dalam diri.</a:t>
            </a:r>
          </a:p>
          <a:p>
            <a:pPr algn="just" marL="0" indent="0" lvl="0">
              <a:lnSpc>
                <a:spcPts val="3705"/>
              </a:lnSpc>
              <a:spcBef>
                <a:spcPct val="0"/>
              </a:spcBef>
            </a:pPr>
          </a:p>
        </p:txBody>
      </p:sp>
      <p:sp>
        <p:nvSpPr>
          <p:cNvPr name="Freeform 12" id="12"/>
          <p:cNvSpPr/>
          <p:nvPr/>
        </p:nvSpPr>
        <p:spPr>
          <a:xfrm flipH="false" flipV="false" rot="0">
            <a:off x="14828898" y="150772"/>
            <a:ext cx="3459102" cy="2896998"/>
          </a:xfrm>
          <a:custGeom>
            <a:avLst/>
            <a:gdLst/>
            <a:ahLst/>
            <a:cxnLst/>
            <a:rect r="r" b="b" t="t" l="l"/>
            <a:pathLst>
              <a:path h="2896998" w="3459102">
                <a:moveTo>
                  <a:pt x="0" y="0"/>
                </a:moveTo>
                <a:lnTo>
                  <a:pt x="3459102" y="0"/>
                </a:lnTo>
                <a:lnTo>
                  <a:pt x="3459102" y="2896998"/>
                </a:lnTo>
                <a:lnTo>
                  <a:pt x="0" y="2896998"/>
                </a:lnTo>
                <a:lnTo>
                  <a:pt x="0" y="0"/>
                </a:lnTo>
                <a:close/>
              </a:path>
            </a:pathLst>
          </a:custGeom>
          <a:blipFill>
            <a:blip r:embed="rId4"/>
            <a:stretch>
              <a:fillRect l="0" t="0" r="0" b="0"/>
            </a:stretch>
          </a:blipFill>
        </p:spPr>
      </p:sp>
      <p:sp>
        <p:nvSpPr>
          <p:cNvPr name="Freeform 13" id="13"/>
          <p:cNvSpPr/>
          <p:nvPr/>
        </p:nvSpPr>
        <p:spPr>
          <a:xfrm flipH="false" flipV="false" rot="0">
            <a:off x="6719862" y="1285346"/>
            <a:ext cx="1478934" cy="220496"/>
          </a:xfrm>
          <a:custGeom>
            <a:avLst/>
            <a:gdLst/>
            <a:ahLst/>
            <a:cxnLst/>
            <a:rect r="r" b="b" t="t" l="l"/>
            <a:pathLst>
              <a:path h="220496" w="1478934">
                <a:moveTo>
                  <a:pt x="0" y="0"/>
                </a:moveTo>
                <a:lnTo>
                  <a:pt x="1478934" y="0"/>
                </a:lnTo>
                <a:lnTo>
                  <a:pt x="1478934" y="220496"/>
                </a:lnTo>
                <a:lnTo>
                  <a:pt x="0" y="2204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5958510" y="5078606"/>
            <a:ext cx="10922735" cy="1380681"/>
          </a:xfrm>
          <a:prstGeom prst="rect">
            <a:avLst/>
          </a:prstGeom>
        </p:spPr>
        <p:txBody>
          <a:bodyPr anchor="t" rtlCol="false" tIns="0" lIns="0" bIns="0" rIns="0">
            <a:spAutoFit/>
          </a:bodyPr>
          <a:lstStyle/>
          <a:p>
            <a:pPr algn="just" marL="0" indent="0" lvl="0">
              <a:lnSpc>
                <a:spcPts val="3699"/>
              </a:lnSpc>
              <a:spcBef>
                <a:spcPct val="0"/>
              </a:spcBef>
            </a:pPr>
            <a:r>
              <a:rPr lang="en-US" b="true" sz="2642">
                <a:solidFill>
                  <a:srgbClr val="322A2A"/>
                </a:solidFill>
                <a:latin typeface="Aileron Bold"/>
                <a:ea typeface="Aileron Bold"/>
                <a:cs typeface="Aileron Bold"/>
                <a:sym typeface="Aileron Bold"/>
              </a:rPr>
              <a:t>Oleh karena itu Allah syariatkan ibadah Puasa Ramadhan yang sejatinya adalah sarana bagi -hambahamba-Nya untuk menjadi pribadi bertakwa</a:t>
            </a:r>
          </a:p>
        </p:txBody>
      </p:sp>
      <p:sp>
        <p:nvSpPr>
          <p:cNvPr name="TextBox 15" id="15"/>
          <p:cNvSpPr txBox="true"/>
          <p:nvPr/>
        </p:nvSpPr>
        <p:spPr>
          <a:xfrm rot="0">
            <a:off x="5859171" y="7268019"/>
            <a:ext cx="11091075" cy="3018981"/>
          </a:xfrm>
          <a:prstGeom prst="rect">
            <a:avLst/>
          </a:prstGeom>
        </p:spPr>
        <p:txBody>
          <a:bodyPr anchor="t" rtlCol="false" tIns="0" lIns="0" bIns="0" rIns="0">
            <a:spAutoFit/>
          </a:bodyPr>
          <a:lstStyle/>
          <a:p>
            <a:pPr algn="just" rtl="true">
              <a:lnSpc>
                <a:spcPts val="3699"/>
              </a:lnSpc>
            </a:pPr>
          </a:p>
          <a:p>
            <a:pPr algn="just">
              <a:lnSpc>
                <a:spcPts val="3699"/>
              </a:lnSpc>
            </a:pPr>
          </a:p>
          <a:p>
            <a:pPr algn="just">
              <a:lnSpc>
                <a:spcPts val="3144"/>
              </a:lnSpc>
            </a:pPr>
            <a:r>
              <a:rPr lang="en-US" b="true" sz="2642" spc="68">
                <a:solidFill>
                  <a:srgbClr val="322A2A"/>
                </a:solidFill>
                <a:latin typeface="Aileron Bold"/>
                <a:ea typeface="Aileron Bold"/>
                <a:cs typeface="Aileron Bold"/>
                <a:sym typeface="Aileron Bold"/>
              </a:rPr>
              <a:t>Hai orang-orang yang beriman, diwajibkan atas kamu berpuasa sebagaimana diwajibkan atas orang-orang sebelum kamu agar kamu bertakwa (QS. Al-Baqarah: 183)</a:t>
            </a:r>
          </a:p>
          <a:p>
            <a:pPr algn="just">
              <a:lnSpc>
                <a:spcPts val="3699"/>
              </a:lnSpc>
            </a:pPr>
          </a:p>
          <a:p>
            <a:pPr algn="just" marL="0" indent="0" lvl="0">
              <a:lnSpc>
                <a:spcPts val="3699"/>
              </a:lnSpc>
              <a:spcBef>
                <a:spcPct val="0"/>
              </a:spcBef>
            </a:pPr>
          </a:p>
        </p:txBody>
      </p:sp>
      <p:sp>
        <p:nvSpPr>
          <p:cNvPr name="TextBox 16" id="16"/>
          <p:cNvSpPr txBox="true"/>
          <p:nvPr/>
        </p:nvSpPr>
        <p:spPr>
          <a:xfrm rot="0">
            <a:off x="5958510" y="6785239"/>
            <a:ext cx="10991736" cy="1069587"/>
          </a:xfrm>
          <a:prstGeom prst="rect">
            <a:avLst/>
          </a:prstGeom>
        </p:spPr>
        <p:txBody>
          <a:bodyPr anchor="t" rtlCol="false" tIns="0" lIns="0" bIns="0" rIns="0">
            <a:spAutoFit/>
          </a:bodyPr>
          <a:lstStyle/>
          <a:p>
            <a:pPr algn="just" rtl="true" marL="0" indent="0" lvl="0">
              <a:lnSpc>
                <a:spcPts val="4257"/>
              </a:lnSpc>
              <a:spcBef>
                <a:spcPct val="0"/>
              </a:spcBef>
            </a:pPr>
            <a:r>
              <a:rPr lang="ar-EG" b="true" sz="3040">
                <a:solidFill>
                  <a:srgbClr val="322A2A"/>
                </a:solidFill>
                <a:latin typeface="Aileron Bold"/>
                <a:ea typeface="Aileron Bold"/>
                <a:cs typeface="Aileron Bold"/>
                <a:sym typeface="Aileron Bold"/>
                <a:rtl val="true"/>
              </a:rPr>
              <a:t>يَٰٓأَيُّهَا ٱلَّذِينَ ءَامَنُوا۟ كُتِبَ عَلَيْكُمُ ٱلصِّيَامُ كَمَا كُتِبَ عَلَى ٱلَّذِينَ مِن قَبْلِكُمْ لَعَلَّكُمْ تَتَّقُونَ</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481885" y="3863743"/>
            <a:ext cx="7594671" cy="7511985"/>
            <a:chOff x="0" y="0"/>
            <a:chExt cx="2000242" cy="1978465"/>
          </a:xfrm>
        </p:grpSpPr>
        <p:sp>
          <p:nvSpPr>
            <p:cNvPr name="Freeform 3" id="3"/>
            <p:cNvSpPr/>
            <p:nvPr/>
          </p:nvSpPr>
          <p:spPr>
            <a:xfrm flipH="false" flipV="false" rot="0">
              <a:off x="0" y="0"/>
              <a:ext cx="2000242" cy="1978465"/>
            </a:xfrm>
            <a:custGeom>
              <a:avLst/>
              <a:gdLst/>
              <a:ahLst/>
              <a:cxnLst/>
              <a:rect r="r" b="b" t="t" l="l"/>
              <a:pathLst>
                <a:path h="1978465" w="2000242">
                  <a:moveTo>
                    <a:pt x="0" y="0"/>
                  </a:moveTo>
                  <a:lnTo>
                    <a:pt x="2000242" y="0"/>
                  </a:lnTo>
                  <a:lnTo>
                    <a:pt x="2000242" y="1978465"/>
                  </a:lnTo>
                  <a:lnTo>
                    <a:pt x="0" y="1978465"/>
                  </a:lnTo>
                  <a:close/>
                </a:path>
              </a:pathLst>
            </a:custGeom>
            <a:solidFill>
              <a:srgbClr val="F5F8EE"/>
            </a:solidFill>
            <a:ln cap="sq">
              <a:noFill/>
              <a:prstDash val="solid"/>
              <a:miter/>
            </a:ln>
          </p:spPr>
        </p:sp>
        <p:sp>
          <p:nvSpPr>
            <p:cNvPr name="TextBox 4" id="4"/>
            <p:cNvSpPr txBox="true"/>
            <p:nvPr/>
          </p:nvSpPr>
          <p:spPr>
            <a:xfrm>
              <a:off x="0" y="-57150"/>
              <a:ext cx="2000242" cy="2035615"/>
            </a:xfrm>
            <a:prstGeom prst="rect">
              <a:avLst/>
            </a:prstGeom>
          </p:spPr>
          <p:txBody>
            <a:bodyPr anchor="ctr" rtlCol="false" tIns="50800" lIns="50800" bIns="50800" rIns="50800"/>
            <a:lstStyle/>
            <a:p>
              <a:pPr algn="ctr" marL="0" indent="0" lvl="0">
                <a:lnSpc>
                  <a:spcPts val="3500"/>
                </a:lnSpc>
                <a:spcBef>
                  <a:spcPct val="0"/>
                </a:spcBef>
              </a:pPr>
            </a:p>
          </p:txBody>
        </p:sp>
      </p:grpSp>
      <p:grpSp>
        <p:nvGrpSpPr>
          <p:cNvPr name="Group 5" id="5"/>
          <p:cNvGrpSpPr/>
          <p:nvPr/>
        </p:nvGrpSpPr>
        <p:grpSpPr>
          <a:xfrm rot="0">
            <a:off x="1463219" y="5037738"/>
            <a:ext cx="874849" cy="874849"/>
            <a:chOff x="0" y="0"/>
            <a:chExt cx="230413" cy="230413"/>
          </a:xfrm>
        </p:grpSpPr>
        <p:sp>
          <p:nvSpPr>
            <p:cNvPr name="Freeform 6" id="6"/>
            <p:cNvSpPr/>
            <p:nvPr/>
          </p:nvSpPr>
          <p:spPr>
            <a:xfrm flipH="false" flipV="false" rot="0">
              <a:off x="0" y="0"/>
              <a:ext cx="230413" cy="230413"/>
            </a:xfrm>
            <a:custGeom>
              <a:avLst/>
              <a:gdLst/>
              <a:ahLst/>
              <a:cxnLst/>
              <a:rect r="r" b="b" t="t" l="l"/>
              <a:pathLst>
                <a:path h="230413" w="230413">
                  <a:moveTo>
                    <a:pt x="0" y="0"/>
                  </a:moveTo>
                  <a:lnTo>
                    <a:pt x="230413" y="0"/>
                  </a:lnTo>
                  <a:lnTo>
                    <a:pt x="230413" y="230413"/>
                  </a:lnTo>
                  <a:lnTo>
                    <a:pt x="0" y="230413"/>
                  </a:lnTo>
                  <a:close/>
                </a:path>
              </a:pathLst>
            </a:custGeom>
            <a:solidFill>
              <a:srgbClr val="577550"/>
            </a:solidFill>
          </p:spPr>
        </p:sp>
        <p:sp>
          <p:nvSpPr>
            <p:cNvPr name="TextBox 7" id="7"/>
            <p:cNvSpPr txBox="true"/>
            <p:nvPr/>
          </p:nvSpPr>
          <p:spPr>
            <a:xfrm>
              <a:off x="0" y="-57150"/>
              <a:ext cx="230413" cy="287563"/>
            </a:xfrm>
            <a:prstGeom prst="rect">
              <a:avLst/>
            </a:prstGeom>
          </p:spPr>
          <p:txBody>
            <a:bodyPr anchor="ctr" rtlCol="false" tIns="50800" lIns="50800" bIns="50800" rIns="50800"/>
            <a:lstStyle/>
            <a:p>
              <a:pPr algn="ctr">
                <a:lnSpc>
                  <a:spcPts val="3500"/>
                </a:lnSpc>
              </a:pPr>
            </a:p>
          </p:txBody>
        </p:sp>
      </p:grpSp>
      <p:grpSp>
        <p:nvGrpSpPr>
          <p:cNvPr name="Group 8" id="8"/>
          <p:cNvGrpSpPr/>
          <p:nvPr/>
        </p:nvGrpSpPr>
        <p:grpSpPr>
          <a:xfrm rot="0">
            <a:off x="0" y="9810619"/>
            <a:ext cx="18288000" cy="476381"/>
            <a:chOff x="0" y="0"/>
            <a:chExt cx="4816593" cy="125467"/>
          </a:xfrm>
        </p:grpSpPr>
        <p:sp>
          <p:nvSpPr>
            <p:cNvPr name="Freeform 9" id="9"/>
            <p:cNvSpPr/>
            <p:nvPr/>
          </p:nvSpPr>
          <p:spPr>
            <a:xfrm flipH="false" flipV="false" rot="0">
              <a:off x="0" y="0"/>
              <a:ext cx="4816592" cy="125467"/>
            </a:xfrm>
            <a:custGeom>
              <a:avLst/>
              <a:gdLst/>
              <a:ahLst/>
              <a:cxnLst/>
              <a:rect r="r" b="b" t="t" l="l"/>
              <a:pathLst>
                <a:path h="125467" w="4816592">
                  <a:moveTo>
                    <a:pt x="0" y="0"/>
                  </a:moveTo>
                  <a:lnTo>
                    <a:pt x="4816592" y="0"/>
                  </a:lnTo>
                  <a:lnTo>
                    <a:pt x="4816592" y="125467"/>
                  </a:lnTo>
                  <a:lnTo>
                    <a:pt x="0" y="125467"/>
                  </a:lnTo>
                  <a:close/>
                </a:path>
              </a:pathLst>
            </a:custGeom>
            <a:solidFill>
              <a:srgbClr val="D9DFCE"/>
            </a:solidFill>
          </p:spPr>
        </p:sp>
        <p:sp>
          <p:nvSpPr>
            <p:cNvPr name="TextBox 10" id="10"/>
            <p:cNvSpPr txBox="true"/>
            <p:nvPr/>
          </p:nvSpPr>
          <p:spPr>
            <a:xfrm>
              <a:off x="0" y="-57150"/>
              <a:ext cx="4816593" cy="182617"/>
            </a:xfrm>
            <a:prstGeom prst="rect">
              <a:avLst/>
            </a:prstGeom>
          </p:spPr>
          <p:txBody>
            <a:bodyPr anchor="ctr" rtlCol="false" tIns="50800" lIns="50800" bIns="50800" rIns="50800"/>
            <a:lstStyle/>
            <a:p>
              <a:pPr algn="ctr">
                <a:lnSpc>
                  <a:spcPts val="3500"/>
                </a:lnSpc>
              </a:pPr>
            </a:p>
          </p:txBody>
        </p:sp>
      </p:grpSp>
      <p:grpSp>
        <p:nvGrpSpPr>
          <p:cNvPr name="Group 11" id="11"/>
          <p:cNvGrpSpPr/>
          <p:nvPr/>
        </p:nvGrpSpPr>
        <p:grpSpPr>
          <a:xfrm rot="0">
            <a:off x="1463219" y="6112338"/>
            <a:ext cx="874849" cy="874849"/>
            <a:chOff x="0" y="0"/>
            <a:chExt cx="230413" cy="230413"/>
          </a:xfrm>
        </p:grpSpPr>
        <p:sp>
          <p:nvSpPr>
            <p:cNvPr name="Freeform 12" id="12"/>
            <p:cNvSpPr/>
            <p:nvPr/>
          </p:nvSpPr>
          <p:spPr>
            <a:xfrm flipH="false" flipV="false" rot="0">
              <a:off x="0" y="0"/>
              <a:ext cx="230413" cy="230413"/>
            </a:xfrm>
            <a:custGeom>
              <a:avLst/>
              <a:gdLst/>
              <a:ahLst/>
              <a:cxnLst/>
              <a:rect r="r" b="b" t="t" l="l"/>
              <a:pathLst>
                <a:path h="230413" w="230413">
                  <a:moveTo>
                    <a:pt x="0" y="0"/>
                  </a:moveTo>
                  <a:lnTo>
                    <a:pt x="230413" y="0"/>
                  </a:lnTo>
                  <a:lnTo>
                    <a:pt x="230413" y="230413"/>
                  </a:lnTo>
                  <a:lnTo>
                    <a:pt x="0" y="230413"/>
                  </a:lnTo>
                  <a:close/>
                </a:path>
              </a:pathLst>
            </a:custGeom>
            <a:solidFill>
              <a:srgbClr val="577550"/>
            </a:solidFill>
          </p:spPr>
        </p:sp>
        <p:sp>
          <p:nvSpPr>
            <p:cNvPr name="TextBox 13" id="13"/>
            <p:cNvSpPr txBox="true"/>
            <p:nvPr/>
          </p:nvSpPr>
          <p:spPr>
            <a:xfrm>
              <a:off x="0" y="-57150"/>
              <a:ext cx="230413" cy="287563"/>
            </a:xfrm>
            <a:prstGeom prst="rect">
              <a:avLst/>
            </a:prstGeom>
          </p:spPr>
          <p:txBody>
            <a:bodyPr anchor="ctr" rtlCol="false" tIns="50800" lIns="50800" bIns="50800" rIns="50800"/>
            <a:lstStyle/>
            <a:p>
              <a:pPr algn="ctr">
                <a:lnSpc>
                  <a:spcPts val="3500"/>
                </a:lnSpc>
              </a:pPr>
            </a:p>
          </p:txBody>
        </p:sp>
      </p:grpSp>
      <p:grpSp>
        <p:nvGrpSpPr>
          <p:cNvPr name="Group 14" id="14"/>
          <p:cNvGrpSpPr/>
          <p:nvPr/>
        </p:nvGrpSpPr>
        <p:grpSpPr>
          <a:xfrm rot="0">
            <a:off x="1463219" y="7186938"/>
            <a:ext cx="874849" cy="874849"/>
            <a:chOff x="0" y="0"/>
            <a:chExt cx="230413" cy="230413"/>
          </a:xfrm>
        </p:grpSpPr>
        <p:sp>
          <p:nvSpPr>
            <p:cNvPr name="Freeform 15" id="15"/>
            <p:cNvSpPr/>
            <p:nvPr/>
          </p:nvSpPr>
          <p:spPr>
            <a:xfrm flipH="false" flipV="false" rot="0">
              <a:off x="0" y="0"/>
              <a:ext cx="230413" cy="230413"/>
            </a:xfrm>
            <a:custGeom>
              <a:avLst/>
              <a:gdLst/>
              <a:ahLst/>
              <a:cxnLst/>
              <a:rect r="r" b="b" t="t" l="l"/>
              <a:pathLst>
                <a:path h="230413" w="230413">
                  <a:moveTo>
                    <a:pt x="0" y="0"/>
                  </a:moveTo>
                  <a:lnTo>
                    <a:pt x="230413" y="0"/>
                  </a:lnTo>
                  <a:lnTo>
                    <a:pt x="230413" y="230413"/>
                  </a:lnTo>
                  <a:lnTo>
                    <a:pt x="0" y="230413"/>
                  </a:lnTo>
                  <a:close/>
                </a:path>
              </a:pathLst>
            </a:custGeom>
            <a:solidFill>
              <a:srgbClr val="577550"/>
            </a:solidFill>
          </p:spPr>
        </p:sp>
        <p:sp>
          <p:nvSpPr>
            <p:cNvPr name="TextBox 16" id="16"/>
            <p:cNvSpPr txBox="true"/>
            <p:nvPr/>
          </p:nvSpPr>
          <p:spPr>
            <a:xfrm>
              <a:off x="0" y="-57150"/>
              <a:ext cx="230413" cy="287563"/>
            </a:xfrm>
            <a:prstGeom prst="rect">
              <a:avLst/>
            </a:prstGeom>
          </p:spPr>
          <p:txBody>
            <a:bodyPr anchor="ctr" rtlCol="false" tIns="50800" lIns="50800" bIns="50800" rIns="50800"/>
            <a:lstStyle/>
            <a:p>
              <a:pPr algn="ctr">
                <a:lnSpc>
                  <a:spcPts val="3500"/>
                </a:lnSpc>
              </a:pPr>
            </a:p>
          </p:txBody>
        </p:sp>
      </p:grpSp>
      <p:sp>
        <p:nvSpPr>
          <p:cNvPr name="Freeform 17" id="17"/>
          <p:cNvSpPr/>
          <p:nvPr/>
        </p:nvSpPr>
        <p:spPr>
          <a:xfrm flipH="false" flipV="false" rot="0">
            <a:off x="1754380" y="5256494"/>
            <a:ext cx="292528" cy="437338"/>
          </a:xfrm>
          <a:custGeom>
            <a:avLst/>
            <a:gdLst/>
            <a:ahLst/>
            <a:cxnLst/>
            <a:rect r="r" b="b" t="t" l="l"/>
            <a:pathLst>
              <a:path h="437338" w="292528">
                <a:moveTo>
                  <a:pt x="0" y="0"/>
                </a:moveTo>
                <a:lnTo>
                  <a:pt x="292527" y="0"/>
                </a:lnTo>
                <a:lnTo>
                  <a:pt x="292527" y="437338"/>
                </a:lnTo>
                <a:lnTo>
                  <a:pt x="0" y="4373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754380" y="6331093"/>
            <a:ext cx="292528" cy="437338"/>
          </a:xfrm>
          <a:custGeom>
            <a:avLst/>
            <a:gdLst/>
            <a:ahLst/>
            <a:cxnLst/>
            <a:rect r="r" b="b" t="t" l="l"/>
            <a:pathLst>
              <a:path h="437338" w="292528">
                <a:moveTo>
                  <a:pt x="0" y="0"/>
                </a:moveTo>
                <a:lnTo>
                  <a:pt x="292527" y="0"/>
                </a:lnTo>
                <a:lnTo>
                  <a:pt x="292527" y="437339"/>
                </a:lnTo>
                <a:lnTo>
                  <a:pt x="0" y="4373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754380" y="7405693"/>
            <a:ext cx="292528" cy="437338"/>
          </a:xfrm>
          <a:custGeom>
            <a:avLst/>
            <a:gdLst/>
            <a:ahLst/>
            <a:cxnLst/>
            <a:rect r="r" b="b" t="t" l="l"/>
            <a:pathLst>
              <a:path h="437338" w="292528">
                <a:moveTo>
                  <a:pt x="0" y="0"/>
                </a:moveTo>
                <a:lnTo>
                  <a:pt x="292527" y="0"/>
                </a:lnTo>
                <a:lnTo>
                  <a:pt x="292527" y="437338"/>
                </a:lnTo>
                <a:lnTo>
                  <a:pt x="0" y="4373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true" rot="-5400000">
            <a:off x="8849302" y="6104517"/>
            <a:ext cx="1641345" cy="3370559"/>
          </a:xfrm>
          <a:custGeom>
            <a:avLst/>
            <a:gdLst/>
            <a:ahLst/>
            <a:cxnLst/>
            <a:rect r="r" b="b" t="t" l="l"/>
            <a:pathLst>
              <a:path h="3370559" w="1641345">
                <a:moveTo>
                  <a:pt x="0" y="3370559"/>
                </a:moveTo>
                <a:lnTo>
                  <a:pt x="1641345" y="3370559"/>
                </a:lnTo>
                <a:lnTo>
                  <a:pt x="1641345" y="0"/>
                </a:lnTo>
                <a:lnTo>
                  <a:pt x="0" y="0"/>
                </a:lnTo>
                <a:lnTo>
                  <a:pt x="0" y="3370559"/>
                </a:lnTo>
                <a:close/>
              </a:path>
            </a:pathLst>
          </a:custGeom>
          <a:blipFill>
            <a:blip r:embed="rId4">
              <a:alphaModFix amt="64000"/>
            </a:blip>
            <a:stretch>
              <a:fillRect l="-1702" t="0" r="0" b="0"/>
            </a:stretch>
          </a:blipFill>
        </p:spPr>
      </p:sp>
      <p:sp>
        <p:nvSpPr>
          <p:cNvPr name="Freeform 21" id="21"/>
          <p:cNvSpPr/>
          <p:nvPr/>
        </p:nvSpPr>
        <p:spPr>
          <a:xfrm flipH="false" flipV="true" rot="-5400000">
            <a:off x="11909168" y="6104517"/>
            <a:ext cx="1641345" cy="3370559"/>
          </a:xfrm>
          <a:custGeom>
            <a:avLst/>
            <a:gdLst/>
            <a:ahLst/>
            <a:cxnLst/>
            <a:rect r="r" b="b" t="t" l="l"/>
            <a:pathLst>
              <a:path h="3370559" w="1641345">
                <a:moveTo>
                  <a:pt x="0" y="3370559"/>
                </a:moveTo>
                <a:lnTo>
                  <a:pt x="1641345" y="3370559"/>
                </a:lnTo>
                <a:lnTo>
                  <a:pt x="1641345" y="0"/>
                </a:lnTo>
                <a:lnTo>
                  <a:pt x="0" y="0"/>
                </a:lnTo>
                <a:lnTo>
                  <a:pt x="0" y="3370559"/>
                </a:lnTo>
                <a:close/>
              </a:path>
            </a:pathLst>
          </a:custGeom>
          <a:blipFill>
            <a:blip r:embed="rId4">
              <a:alphaModFix amt="64000"/>
            </a:blip>
            <a:stretch>
              <a:fillRect l="-1702" t="0" r="0" b="0"/>
            </a:stretch>
          </a:blipFill>
        </p:spPr>
      </p:sp>
      <p:sp>
        <p:nvSpPr>
          <p:cNvPr name="Freeform 22" id="22"/>
          <p:cNvSpPr/>
          <p:nvPr/>
        </p:nvSpPr>
        <p:spPr>
          <a:xfrm flipH="false" flipV="true" rot="-5400000">
            <a:off x="14969033" y="6104517"/>
            <a:ext cx="1641345" cy="3370559"/>
          </a:xfrm>
          <a:custGeom>
            <a:avLst/>
            <a:gdLst/>
            <a:ahLst/>
            <a:cxnLst/>
            <a:rect r="r" b="b" t="t" l="l"/>
            <a:pathLst>
              <a:path h="3370559" w="1641345">
                <a:moveTo>
                  <a:pt x="0" y="3370559"/>
                </a:moveTo>
                <a:lnTo>
                  <a:pt x="1641345" y="3370559"/>
                </a:lnTo>
                <a:lnTo>
                  <a:pt x="1641345" y="0"/>
                </a:lnTo>
                <a:lnTo>
                  <a:pt x="0" y="0"/>
                </a:lnTo>
                <a:lnTo>
                  <a:pt x="0" y="3370559"/>
                </a:lnTo>
                <a:close/>
              </a:path>
            </a:pathLst>
          </a:custGeom>
          <a:blipFill>
            <a:blip r:embed="rId4">
              <a:alphaModFix amt="64000"/>
            </a:blip>
            <a:stretch>
              <a:fillRect l="-1702" t="0" r="0" b="0"/>
            </a:stretch>
          </a:blipFill>
        </p:spPr>
      </p:sp>
      <p:grpSp>
        <p:nvGrpSpPr>
          <p:cNvPr name="Group 23" id="23"/>
          <p:cNvGrpSpPr/>
          <p:nvPr/>
        </p:nvGrpSpPr>
        <p:grpSpPr>
          <a:xfrm rot="0">
            <a:off x="8200381" y="5210954"/>
            <a:ext cx="2939188" cy="2956595"/>
            <a:chOff x="0" y="0"/>
            <a:chExt cx="816338" cy="821172"/>
          </a:xfrm>
        </p:grpSpPr>
        <p:sp>
          <p:nvSpPr>
            <p:cNvPr name="Freeform 24" id="24"/>
            <p:cNvSpPr/>
            <p:nvPr/>
          </p:nvSpPr>
          <p:spPr>
            <a:xfrm flipH="false" flipV="false" rot="0">
              <a:off x="0" y="0"/>
              <a:ext cx="816337" cy="821172"/>
            </a:xfrm>
            <a:custGeom>
              <a:avLst/>
              <a:gdLst/>
              <a:ahLst/>
              <a:cxnLst/>
              <a:rect r="r" b="b" t="t" l="l"/>
              <a:pathLst>
                <a:path h="821172" w="816337">
                  <a:moveTo>
                    <a:pt x="0" y="0"/>
                  </a:moveTo>
                  <a:lnTo>
                    <a:pt x="816337" y="0"/>
                  </a:lnTo>
                  <a:lnTo>
                    <a:pt x="816337" y="821172"/>
                  </a:lnTo>
                  <a:lnTo>
                    <a:pt x="0" y="821172"/>
                  </a:lnTo>
                  <a:close/>
                </a:path>
              </a:pathLst>
            </a:custGeom>
            <a:blipFill>
              <a:blip r:embed="rId5"/>
              <a:stretch>
                <a:fillRect l="-25491" t="0" r="-25491" b="0"/>
              </a:stretch>
            </a:blipFill>
          </p:spPr>
        </p:sp>
      </p:grpSp>
      <p:grpSp>
        <p:nvGrpSpPr>
          <p:cNvPr name="Group 25" id="25"/>
          <p:cNvGrpSpPr/>
          <p:nvPr/>
        </p:nvGrpSpPr>
        <p:grpSpPr>
          <a:xfrm rot="0">
            <a:off x="11260246" y="5210954"/>
            <a:ext cx="2939188" cy="2956595"/>
            <a:chOff x="0" y="0"/>
            <a:chExt cx="816338" cy="821172"/>
          </a:xfrm>
        </p:grpSpPr>
        <p:sp>
          <p:nvSpPr>
            <p:cNvPr name="Freeform 26" id="26"/>
            <p:cNvSpPr/>
            <p:nvPr/>
          </p:nvSpPr>
          <p:spPr>
            <a:xfrm flipH="false" flipV="false" rot="0">
              <a:off x="0" y="0"/>
              <a:ext cx="816337" cy="821172"/>
            </a:xfrm>
            <a:custGeom>
              <a:avLst/>
              <a:gdLst/>
              <a:ahLst/>
              <a:cxnLst/>
              <a:rect r="r" b="b" t="t" l="l"/>
              <a:pathLst>
                <a:path h="821172" w="816337">
                  <a:moveTo>
                    <a:pt x="0" y="0"/>
                  </a:moveTo>
                  <a:lnTo>
                    <a:pt x="816337" y="0"/>
                  </a:lnTo>
                  <a:lnTo>
                    <a:pt x="816337" y="821172"/>
                  </a:lnTo>
                  <a:lnTo>
                    <a:pt x="0" y="821172"/>
                  </a:lnTo>
                  <a:close/>
                </a:path>
              </a:pathLst>
            </a:custGeom>
            <a:blipFill>
              <a:blip r:embed="rId6"/>
              <a:stretch>
                <a:fillRect l="-25491" t="0" r="-25491" b="0"/>
              </a:stretch>
            </a:blipFill>
          </p:spPr>
        </p:sp>
      </p:grpSp>
      <p:grpSp>
        <p:nvGrpSpPr>
          <p:cNvPr name="Group 27" id="27"/>
          <p:cNvGrpSpPr/>
          <p:nvPr/>
        </p:nvGrpSpPr>
        <p:grpSpPr>
          <a:xfrm rot="0">
            <a:off x="14320112" y="5210954"/>
            <a:ext cx="2939188" cy="2956595"/>
            <a:chOff x="0" y="0"/>
            <a:chExt cx="816338" cy="821172"/>
          </a:xfrm>
        </p:grpSpPr>
        <p:sp>
          <p:nvSpPr>
            <p:cNvPr name="Freeform 28" id="28"/>
            <p:cNvSpPr/>
            <p:nvPr/>
          </p:nvSpPr>
          <p:spPr>
            <a:xfrm flipH="false" flipV="false" rot="0">
              <a:off x="0" y="0"/>
              <a:ext cx="816337" cy="821172"/>
            </a:xfrm>
            <a:custGeom>
              <a:avLst/>
              <a:gdLst/>
              <a:ahLst/>
              <a:cxnLst/>
              <a:rect r="r" b="b" t="t" l="l"/>
              <a:pathLst>
                <a:path h="821172" w="816337">
                  <a:moveTo>
                    <a:pt x="0" y="0"/>
                  </a:moveTo>
                  <a:lnTo>
                    <a:pt x="816337" y="0"/>
                  </a:lnTo>
                  <a:lnTo>
                    <a:pt x="816337" y="821172"/>
                  </a:lnTo>
                  <a:lnTo>
                    <a:pt x="0" y="821172"/>
                  </a:lnTo>
                  <a:close/>
                </a:path>
              </a:pathLst>
            </a:custGeom>
            <a:blipFill>
              <a:blip r:embed="rId7"/>
              <a:stretch>
                <a:fillRect l="-25491" t="0" r="-25491" b="0"/>
              </a:stretch>
            </a:blipFill>
          </p:spPr>
        </p:sp>
      </p:grpSp>
      <p:grpSp>
        <p:nvGrpSpPr>
          <p:cNvPr name="Group 29" id="29"/>
          <p:cNvGrpSpPr/>
          <p:nvPr/>
        </p:nvGrpSpPr>
        <p:grpSpPr>
          <a:xfrm rot="0">
            <a:off x="9045127" y="4518652"/>
            <a:ext cx="1249696" cy="1249696"/>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FCE"/>
            </a:solidFill>
          </p:spPr>
        </p:sp>
        <p:sp>
          <p:nvSpPr>
            <p:cNvPr name="TextBox 31" id="31"/>
            <p:cNvSpPr txBox="true"/>
            <p:nvPr/>
          </p:nvSpPr>
          <p:spPr>
            <a:xfrm>
              <a:off x="76200" y="19050"/>
              <a:ext cx="660400" cy="717550"/>
            </a:xfrm>
            <a:prstGeom prst="rect">
              <a:avLst/>
            </a:prstGeom>
          </p:spPr>
          <p:txBody>
            <a:bodyPr anchor="ctr" rtlCol="false" tIns="50800" lIns="50800" bIns="50800" rIns="50800"/>
            <a:lstStyle/>
            <a:p>
              <a:pPr algn="ctr">
                <a:lnSpc>
                  <a:spcPts val="3500"/>
                </a:lnSpc>
              </a:pPr>
            </a:p>
          </p:txBody>
        </p:sp>
      </p:grpSp>
      <p:grpSp>
        <p:nvGrpSpPr>
          <p:cNvPr name="Group 32" id="32"/>
          <p:cNvGrpSpPr/>
          <p:nvPr/>
        </p:nvGrpSpPr>
        <p:grpSpPr>
          <a:xfrm rot="0">
            <a:off x="12104992" y="4518652"/>
            <a:ext cx="1249696" cy="1249696"/>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FCE"/>
            </a:solidFill>
          </p:spPr>
        </p:sp>
        <p:sp>
          <p:nvSpPr>
            <p:cNvPr name="TextBox 34" id="34"/>
            <p:cNvSpPr txBox="true"/>
            <p:nvPr/>
          </p:nvSpPr>
          <p:spPr>
            <a:xfrm>
              <a:off x="76200" y="19050"/>
              <a:ext cx="660400" cy="717550"/>
            </a:xfrm>
            <a:prstGeom prst="rect">
              <a:avLst/>
            </a:prstGeom>
          </p:spPr>
          <p:txBody>
            <a:bodyPr anchor="ctr" rtlCol="false" tIns="50800" lIns="50800" bIns="50800" rIns="50800"/>
            <a:lstStyle/>
            <a:p>
              <a:pPr algn="ctr">
                <a:lnSpc>
                  <a:spcPts val="3500"/>
                </a:lnSpc>
              </a:pPr>
            </a:p>
          </p:txBody>
        </p:sp>
      </p:grpSp>
      <p:grpSp>
        <p:nvGrpSpPr>
          <p:cNvPr name="Group 35" id="35"/>
          <p:cNvGrpSpPr/>
          <p:nvPr/>
        </p:nvGrpSpPr>
        <p:grpSpPr>
          <a:xfrm rot="0">
            <a:off x="15164858" y="4518652"/>
            <a:ext cx="1249696" cy="1249696"/>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FCE"/>
            </a:solidFill>
          </p:spPr>
        </p:sp>
        <p:sp>
          <p:nvSpPr>
            <p:cNvPr name="TextBox 37" id="37"/>
            <p:cNvSpPr txBox="true"/>
            <p:nvPr/>
          </p:nvSpPr>
          <p:spPr>
            <a:xfrm>
              <a:off x="76200" y="19050"/>
              <a:ext cx="660400" cy="717550"/>
            </a:xfrm>
            <a:prstGeom prst="rect">
              <a:avLst/>
            </a:prstGeom>
          </p:spPr>
          <p:txBody>
            <a:bodyPr anchor="ctr" rtlCol="false" tIns="50800" lIns="50800" bIns="50800" rIns="50800"/>
            <a:lstStyle/>
            <a:p>
              <a:pPr algn="ctr">
                <a:lnSpc>
                  <a:spcPts val="3500"/>
                </a:lnSpc>
              </a:pPr>
            </a:p>
          </p:txBody>
        </p:sp>
      </p:grpSp>
      <p:sp>
        <p:nvSpPr>
          <p:cNvPr name="Freeform 38" id="38"/>
          <p:cNvSpPr/>
          <p:nvPr/>
        </p:nvSpPr>
        <p:spPr>
          <a:xfrm flipH="false" flipV="false" rot="5400000">
            <a:off x="9487465" y="4906888"/>
            <a:ext cx="365019" cy="545716"/>
          </a:xfrm>
          <a:custGeom>
            <a:avLst/>
            <a:gdLst/>
            <a:ahLst/>
            <a:cxnLst/>
            <a:rect r="r" b="b" t="t" l="l"/>
            <a:pathLst>
              <a:path h="545716" w="365019">
                <a:moveTo>
                  <a:pt x="0" y="0"/>
                </a:moveTo>
                <a:lnTo>
                  <a:pt x="365020" y="0"/>
                </a:lnTo>
                <a:lnTo>
                  <a:pt x="365020" y="545716"/>
                </a:lnTo>
                <a:lnTo>
                  <a:pt x="0" y="545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5400000">
            <a:off x="12547331" y="4906888"/>
            <a:ext cx="365019" cy="545716"/>
          </a:xfrm>
          <a:custGeom>
            <a:avLst/>
            <a:gdLst/>
            <a:ahLst/>
            <a:cxnLst/>
            <a:rect r="r" b="b" t="t" l="l"/>
            <a:pathLst>
              <a:path h="545716" w="365019">
                <a:moveTo>
                  <a:pt x="0" y="0"/>
                </a:moveTo>
                <a:lnTo>
                  <a:pt x="365019" y="0"/>
                </a:lnTo>
                <a:lnTo>
                  <a:pt x="365019" y="545716"/>
                </a:lnTo>
                <a:lnTo>
                  <a:pt x="0" y="545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0" id="40"/>
          <p:cNvSpPr/>
          <p:nvPr/>
        </p:nvSpPr>
        <p:spPr>
          <a:xfrm flipH="false" flipV="false" rot="5400000">
            <a:off x="15607196" y="4906888"/>
            <a:ext cx="365019" cy="545716"/>
          </a:xfrm>
          <a:custGeom>
            <a:avLst/>
            <a:gdLst/>
            <a:ahLst/>
            <a:cxnLst/>
            <a:rect r="r" b="b" t="t" l="l"/>
            <a:pathLst>
              <a:path h="545716" w="365019">
                <a:moveTo>
                  <a:pt x="0" y="0"/>
                </a:moveTo>
                <a:lnTo>
                  <a:pt x="365020" y="0"/>
                </a:lnTo>
                <a:lnTo>
                  <a:pt x="365020" y="545716"/>
                </a:lnTo>
                <a:lnTo>
                  <a:pt x="0" y="5457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1" id="41"/>
          <p:cNvSpPr/>
          <p:nvPr/>
        </p:nvSpPr>
        <p:spPr>
          <a:xfrm flipH="false" flipV="false" rot="0">
            <a:off x="15164858" y="1060490"/>
            <a:ext cx="2061808" cy="307397"/>
          </a:xfrm>
          <a:custGeom>
            <a:avLst/>
            <a:gdLst/>
            <a:ahLst/>
            <a:cxnLst/>
            <a:rect r="r" b="b" t="t" l="l"/>
            <a:pathLst>
              <a:path h="307397" w="2061808">
                <a:moveTo>
                  <a:pt x="0" y="0"/>
                </a:moveTo>
                <a:lnTo>
                  <a:pt x="2061808" y="0"/>
                </a:lnTo>
                <a:lnTo>
                  <a:pt x="2061808" y="307397"/>
                </a:lnTo>
                <a:lnTo>
                  <a:pt x="0" y="3073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42" id="42"/>
          <p:cNvGrpSpPr/>
          <p:nvPr/>
        </p:nvGrpSpPr>
        <p:grpSpPr>
          <a:xfrm rot="0">
            <a:off x="1495019" y="3979495"/>
            <a:ext cx="874849" cy="874849"/>
            <a:chOff x="0" y="0"/>
            <a:chExt cx="230413" cy="230413"/>
          </a:xfrm>
        </p:grpSpPr>
        <p:sp>
          <p:nvSpPr>
            <p:cNvPr name="Freeform 43" id="43"/>
            <p:cNvSpPr/>
            <p:nvPr/>
          </p:nvSpPr>
          <p:spPr>
            <a:xfrm flipH="false" flipV="false" rot="0">
              <a:off x="0" y="0"/>
              <a:ext cx="230413" cy="230413"/>
            </a:xfrm>
            <a:custGeom>
              <a:avLst/>
              <a:gdLst/>
              <a:ahLst/>
              <a:cxnLst/>
              <a:rect r="r" b="b" t="t" l="l"/>
              <a:pathLst>
                <a:path h="230413" w="230413">
                  <a:moveTo>
                    <a:pt x="0" y="0"/>
                  </a:moveTo>
                  <a:lnTo>
                    <a:pt x="230413" y="0"/>
                  </a:lnTo>
                  <a:lnTo>
                    <a:pt x="230413" y="230413"/>
                  </a:lnTo>
                  <a:lnTo>
                    <a:pt x="0" y="230413"/>
                  </a:lnTo>
                  <a:close/>
                </a:path>
              </a:pathLst>
            </a:custGeom>
            <a:solidFill>
              <a:srgbClr val="577550"/>
            </a:solidFill>
          </p:spPr>
        </p:sp>
        <p:sp>
          <p:nvSpPr>
            <p:cNvPr name="TextBox 44" id="44"/>
            <p:cNvSpPr txBox="true"/>
            <p:nvPr/>
          </p:nvSpPr>
          <p:spPr>
            <a:xfrm>
              <a:off x="0" y="-57150"/>
              <a:ext cx="230413" cy="287563"/>
            </a:xfrm>
            <a:prstGeom prst="rect">
              <a:avLst/>
            </a:prstGeom>
          </p:spPr>
          <p:txBody>
            <a:bodyPr anchor="ctr" rtlCol="false" tIns="50800" lIns="50800" bIns="50800" rIns="50800"/>
            <a:lstStyle/>
            <a:p>
              <a:pPr algn="ctr">
                <a:lnSpc>
                  <a:spcPts val="3500"/>
                </a:lnSpc>
              </a:pPr>
            </a:p>
          </p:txBody>
        </p:sp>
      </p:grpSp>
      <p:sp>
        <p:nvSpPr>
          <p:cNvPr name="Freeform 45" id="45"/>
          <p:cNvSpPr/>
          <p:nvPr/>
        </p:nvSpPr>
        <p:spPr>
          <a:xfrm flipH="false" flipV="false" rot="0">
            <a:off x="1786180" y="4198250"/>
            <a:ext cx="292528" cy="437338"/>
          </a:xfrm>
          <a:custGeom>
            <a:avLst/>
            <a:gdLst/>
            <a:ahLst/>
            <a:cxnLst/>
            <a:rect r="r" b="b" t="t" l="l"/>
            <a:pathLst>
              <a:path h="437338" w="292528">
                <a:moveTo>
                  <a:pt x="0" y="0"/>
                </a:moveTo>
                <a:lnTo>
                  <a:pt x="292528" y="0"/>
                </a:lnTo>
                <a:lnTo>
                  <a:pt x="292528" y="437339"/>
                </a:lnTo>
                <a:lnTo>
                  <a:pt x="0" y="4373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6" id="46"/>
          <p:cNvGrpSpPr/>
          <p:nvPr/>
        </p:nvGrpSpPr>
        <p:grpSpPr>
          <a:xfrm rot="0">
            <a:off x="1463219" y="8229200"/>
            <a:ext cx="874849" cy="874849"/>
            <a:chOff x="0" y="0"/>
            <a:chExt cx="230413" cy="230413"/>
          </a:xfrm>
        </p:grpSpPr>
        <p:sp>
          <p:nvSpPr>
            <p:cNvPr name="Freeform 47" id="47"/>
            <p:cNvSpPr/>
            <p:nvPr/>
          </p:nvSpPr>
          <p:spPr>
            <a:xfrm flipH="false" flipV="false" rot="0">
              <a:off x="0" y="0"/>
              <a:ext cx="230413" cy="230413"/>
            </a:xfrm>
            <a:custGeom>
              <a:avLst/>
              <a:gdLst/>
              <a:ahLst/>
              <a:cxnLst/>
              <a:rect r="r" b="b" t="t" l="l"/>
              <a:pathLst>
                <a:path h="230413" w="230413">
                  <a:moveTo>
                    <a:pt x="0" y="0"/>
                  </a:moveTo>
                  <a:lnTo>
                    <a:pt x="230413" y="0"/>
                  </a:lnTo>
                  <a:lnTo>
                    <a:pt x="230413" y="230413"/>
                  </a:lnTo>
                  <a:lnTo>
                    <a:pt x="0" y="230413"/>
                  </a:lnTo>
                  <a:close/>
                </a:path>
              </a:pathLst>
            </a:custGeom>
            <a:solidFill>
              <a:srgbClr val="577550"/>
            </a:solidFill>
          </p:spPr>
        </p:sp>
        <p:sp>
          <p:nvSpPr>
            <p:cNvPr name="TextBox 48" id="48"/>
            <p:cNvSpPr txBox="true"/>
            <p:nvPr/>
          </p:nvSpPr>
          <p:spPr>
            <a:xfrm>
              <a:off x="0" y="-57150"/>
              <a:ext cx="230413" cy="287563"/>
            </a:xfrm>
            <a:prstGeom prst="rect">
              <a:avLst/>
            </a:prstGeom>
          </p:spPr>
          <p:txBody>
            <a:bodyPr anchor="ctr" rtlCol="false" tIns="50800" lIns="50800" bIns="50800" rIns="50800"/>
            <a:lstStyle/>
            <a:p>
              <a:pPr algn="ctr">
                <a:lnSpc>
                  <a:spcPts val="3500"/>
                </a:lnSpc>
              </a:pPr>
            </a:p>
          </p:txBody>
        </p:sp>
      </p:grpSp>
      <p:sp>
        <p:nvSpPr>
          <p:cNvPr name="Freeform 49" id="49"/>
          <p:cNvSpPr/>
          <p:nvPr/>
        </p:nvSpPr>
        <p:spPr>
          <a:xfrm flipH="false" flipV="false" rot="0">
            <a:off x="1754380" y="8447955"/>
            <a:ext cx="292528" cy="437338"/>
          </a:xfrm>
          <a:custGeom>
            <a:avLst/>
            <a:gdLst/>
            <a:ahLst/>
            <a:cxnLst/>
            <a:rect r="r" b="b" t="t" l="l"/>
            <a:pathLst>
              <a:path h="437338" w="292528">
                <a:moveTo>
                  <a:pt x="0" y="0"/>
                </a:moveTo>
                <a:lnTo>
                  <a:pt x="292527" y="0"/>
                </a:lnTo>
                <a:lnTo>
                  <a:pt x="292527" y="437339"/>
                </a:lnTo>
                <a:lnTo>
                  <a:pt x="0" y="4373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0" id="50"/>
          <p:cNvSpPr txBox="true"/>
          <p:nvPr/>
        </p:nvSpPr>
        <p:spPr>
          <a:xfrm rot="0">
            <a:off x="648280" y="245525"/>
            <a:ext cx="10209932" cy="3434524"/>
          </a:xfrm>
          <a:prstGeom prst="rect">
            <a:avLst/>
          </a:prstGeom>
        </p:spPr>
        <p:txBody>
          <a:bodyPr anchor="t" rtlCol="false" tIns="0" lIns="0" bIns="0" rIns="0">
            <a:spAutoFit/>
          </a:bodyPr>
          <a:lstStyle/>
          <a:p>
            <a:pPr algn="l">
              <a:lnSpc>
                <a:spcPts val="8636"/>
              </a:lnSpc>
            </a:pPr>
            <a:r>
              <a:rPr lang="en-US" sz="7444" b="true">
                <a:solidFill>
                  <a:srgbClr val="134E1A"/>
                </a:solidFill>
                <a:latin typeface="Akzidenz-Grotesk Heavy"/>
                <a:ea typeface="Akzidenz-Grotesk Heavy"/>
                <a:cs typeface="Akzidenz-Grotesk Heavy"/>
                <a:sym typeface="Akzidenz-Grotesk Heavy"/>
              </a:rPr>
              <a:t>Sub Bahasan </a:t>
            </a:r>
          </a:p>
          <a:p>
            <a:pPr algn="l">
              <a:lnSpc>
                <a:spcPts val="8636"/>
              </a:lnSpc>
            </a:pPr>
            <a:r>
              <a:rPr lang="en-US" sz="7444" b="true">
                <a:solidFill>
                  <a:srgbClr val="134E1A"/>
                </a:solidFill>
                <a:latin typeface="Akzidenz-Grotesk Heavy"/>
                <a:ea typeface="Akzidenz-Grotesk Heavy"/>
                <a:cs typeface="Akzidenz-Grotesk Heavy"/>
                <a:sym typeface="Akzidenz-Grotesk Heavy"/>
              </a:rPr>
              <a:t>Daurah One Last</a:t>
            </a:r>
          </a:p>
          <a:p>
            <a:pPr algn="l" marL="0" indent="0" lvl="0">
              <a:lnSpc>
                <a:spcPts val="8636"/>
              </a:lnSpc>
              <a:spcBef>
                <a:spcPct val="0"/>
              </a:spcBef>
            </a:pPr>
            <a:r>
              <a:rPr lang="en-US" b="true" sz="7444">
                <a:solidFill>
                  <a:srgbClr val="134E1A"/>
                </a:solidFill>
                <a:latin typeface="Akzidenz-Grotesk Heavy"/>
                <a:ea typeface="Akzidenz-Grotesk Heavy"/>
                <a:cs typeface="Akzidenz-Grotesk Heavy"/>
                <a:sym typeface="Akzidenz-Grotesk Heavy"/>
              </a:rPr>
              <a:t>Ramadhan 1446</a:t>
            </a:r>
          </a:p>
        </p:txBody>
      </p:sp>
      <p:sp>
        <p:nvSpPr>
          <p:cNvPr name="TextBox 51" id="51"/>
          <p:cNvSpPr txBox="true"/>
          <p:nvPr/>
        </p:nvSpPr>
        <p:spPr>
          <a:xfrm rot="0">
            <a:off x="2615874" y="5011614"/>
            <a:ext cx="4647455" cy="869948"/>
          </a:xfrm>
          <a:prstGeom prst="rect">
            <a:avLst/>
          </a:prstGeom>
        </p:spPr>
        <p:txBody>
          <a:bodyPr anchor="t" rtlCol="false" tIns="0" lIns="0" bIns="0" rIns="0">
            <a:spAutoFit/>
          </a:bodyPr>
          <a:lstStyle/>
          <a:p>
            <a:pPr algn="l">
              <a:lnSpc>
                <a:spcPts val="3500"/>
              </a:lnSpc>
            </a:pPr>
            <a:r>
              <a:rPr lang="en-US" sz="2500" b="true">
                <a:solidFill>
                  <a:srgbClr val="134E1A"/>
                </a:solidFill>
                <a:latin typeface="Aileron Bold"/>
                <a:ea typeface="Aileron Bold"/>
                <a:cs typeface="Aileron Bold"/>
                <a:sym typeface="Aileron Bold"/>
              </a:rPr>
              <a:t>Membentuk Kebiasaan Positif</a:t>
            </a:r>
          </a:p>
          <a:p>
            <a:pPr algn="l">
              <a:lnSpc>
                <a:spcPts val="3500"/>
              </a:lnSpc>
            </a:pPr>
            <a:r>
              <a:rPr lang="en-US" sz="2500" b="true">
                <a:solidFill>
                  <a:srgbClr val="134E1A"/>
                </a:solidFill>
                <a:latin typeface="Aileron Bold"/>
                <a:ea typeface="Aileron Bold"/>
                <a:cs typeface="Aileron Bold"/>
                <a:sym typeface="Aileron Bold"/>
              </a:rPr>
              <a:t>di Bulan Ramadhan</a:t>
            </a:r>
          </a:p>
        </p:txBody>
      </p:sp>
      <p:sp>
        <p:nvSpPr>
          <p:cNvPr name="TextBox 52" id="52"/>
          <p:cNvSpPr txBox="true"/>
          <p:nvPr/>
        </p:nvSpPr>
        <p:spPr>
          <a:xfrm rot="0">
            <a:off x="2615874" y="6117239"/>
            <a:ext cx="4040350" cy="869948"/>
          </a:xfrm>
          <a:prstGeom prst="rect">
            <a:avLst/>
          </a:prstGeom>
        </p:spPr>
        <p:txBody>
          <a:bodyPr anchor="t" rtlCol="false" tIns="0" lIns="0" bIns="0" rIns="0">
            <a:spAutoFit/>
          </a:bodyPr>
          <a:lstStyle/>
          <a:p>
            <a:pPr algn="l">
              <a:lnSpc>
                <a:spcPts val="3500"/>
              </a:lnSpc>
            </a:pPr>
            <a:r>
              <a:rPr lang="en-US" sz="2500" b="true">
                <a:solidFill>
                  <a:srgbClr val="134E1A"/>
                </a:solidFill>
                <a:latin typeface="Aileron Bold"/>
                <a:ea typeface="Aileron Bold"/>
                <a:cs typeface="Aileron Bold"/>
                <a:sym typeface="Aileron Bold"/>
              </a:rPr>
              <a:t>Ramadhan, Sarana Meningkatkan Iman</a:t>
            </a:r>
          </a:p>
        </p:txBody>
      </p:sp>
      <p:sp>
        <p:nvSpPr>
          <p:cNvPr name="TextBox 53" id="53"/>
          <p:cNvSpPr txBox="true"/>
          <p:nvPr/>
        </p:nvSpPr>
        <p:spPr>
          <a:xfrm rot="0">
            <a:off x="2615874" y="7156187"/>
            <a:ext cx="3558401" cy="869948"/>
          </a:xfrm>
          <a:prstGeom prst="rect">
            <a:avLst/>
          </a:prstGeom>
        </p:spPr>
        <p:txBody>
          <a:bodyPr anchor="t" rtlCol="false" tIns="0" lIns="0" bIns="0" rIns="0">
            <a:spAutoFit/>
          </a:bodyPr>
          <a:lstStyle/>
          <a:p>
            <a:pPr algn="l">
              <a:lnSpc>
                <a:spcPts val="3500"/>
              </a:lnSpc>
            </a:pPr>
            <a:r>
              <a:rPr lang="en-US" sz="2500" b="true">
                <a:solidFill>
                  <a:srgbClr val="134E1A"/>
                </a:solidFill>
                <a:latin typeface="Aileron Bold"/>
                <a:ea typeface="Aileron Bold"/>
                <a:cs typeface="Aileron Bold"/>
                <a:sym typeface="Aileron Bold"/>
              </a:rPr>
              <a:t>Ramadhan dan Pengendalian Diri</a:t>
            </a:r>
          </a:p>
        </p:txBody>
      </p:sp>
      <p:sp>
        <p:nvSpPr>
          <p:cNvPr name="TextBox 54" id="54"/>
          <p:cNvSpPr txBox="true"/>
          <p:nvPr/>
        </p:nvSpPr>
        <p:spPr>
          <a:xfrm rot="0">
            <a:off x="9475593" y="3000698"/>
            <a:ext cx="7999392" cy="1301553"/>
          </a:xfrm>
          <a:prstGeom prst="rect">
            <a:avLst/>
          </a:prstGeom>
        </p:spPr>
        <p:txBody>
          <a:bodyPr anchor="t" rtlCol="false" tIns="0" lIns="0" bIns="0" rIns="0">
            <a:spAutoFit/>
          </a:bodyPr>
          <a:lstStyle/>
          <a:p>
            <a:pPr algn="just">
              <a:lnSpc>
                <a:spcPts val="3509"/>
              </a:lnSpc>
            </a:pPr>
            <a:r>
              <a:rPr lang="en-US" b="true" sz="2506" i="true">
                <a:solidFill>
                  <a:srgbClr val="322A2A"/>
                </a:solidFill>
                <a:latin typeface="Aileron Bold Italics"/>
                <a:ea typeface="Aileron Bold Italics"/>
                <a:cs typeface="Aileron Bold Italics"/>
                <a:sym typeface="Aileron Bold Italics"/>
              </a:rPr>
              <a:t>Dengan perencanaan dan langkah yang benar nircaya kita dapat menjadi versi terbaik dari diri kita dibandingkan sebelumnya</a:t>
            </a:r>
          </a:p>
        </p:txBody>
      </p:sp>
      <p:sp>
        <p:nvSpPr>
          <p:cNvPr name="TextBox 55" id="55"/>
          <p:cNvSpPr txBox="true"/>
          <p:nvPr/>
        </p:nvSpPr>
        <p:spPr>
          <a:xfrm rot="0">
            <a:off x="2647675" y="3953370"/>
            <a:ext cx="4647455" cy="869948"/>
          </a:xfrm>
          <a:prstGeom prst="rect">
            <a:avLst/>
          </a:prstGeom>
        </p:spPr>
        <p:txBody>
          <a:bodyPr anchor="t" rtlCol="false" tIns="0" lIns="0" bIns="0" rIns="0">
            <a:spAutoFit/>
          </a:bodyPr>
          <a:lstStyle/>
          <a:p>
            <a:pPr algn="l">
              <a:lnSpc>
                <a:spcPts val="3500"/>
              </a:lnSpc>
            </a:pPr>
            <a:r>
              <a:rPr lang="en-US" sz="2500" b="true">
                <a:solidFill>
                  <a:srgbClr val="134E1A"/>
                </a:solidFill>
                <a:latin typeface="Aileron Bold"/>
                <a:ea typeface="Aileron Bold"/>
                <a:cs typeface="Aileron Bold"/>
                <a:sym typeface="Aileron Bold"/>
              </a:rPr>
              <a:t>Ramadhan Momentum Muhasabah dan Perubahan </a:t>
            </a:r>
          </a:p>
        </p:txBody>
      </p:sp>
      <p:sp>
        <p:nvSpPr>
          <p:cNvPr name="TextBox 56" id="56"/>
          <p:cNvSpPr txBox="true"/>
          <p:nvPr/>
        </p:nvSpPr>
        <p:spPr>
          <a:xfrm rot="0">
            <a:off x="2615874" y="8203075"/>
            <a:ext cx="5368821" cy="1308098"/>
          </a:xfrm>
          <a:prstGeom prst="rect">
            <a:avLst/>
          </a:prstGeom>
        </p:spPr>
        <p:txBody>
          <a:bodyPr anchor="t" rtlCol="false" tIns="0" lIns="0" bIns="0" rIns="0">
            <a:spAutoFit/>
          </a:bodyPr>
          <a:lstStyle/>
          <a:p>
            <a:pPr algn="l">
              <a:lnSpc>
                <a:spcPts val="3500"/>
              </a:lnSpc>
            </a:pPr>
            <a:r>
              <a:rPr lang="en-US" sz="2500" b="true">
                <a:solidFill>
                  <a:srgbClr val="134E1A"/>
                </a:solidFill>
                <a:latin typeface="Aileron Bold"/>
                <a:ea typeface="Aileron Bold"/>
                <a:cs typeface="Aileron Bold"/>
                <a:sym typeface="Aileron Bold"/>
              </a:rPr>
              <a:t>Menjadikan Ramadan sebagai Awal Perubahan yang Berkelanjutan</a:t>
            </a:r>
          </a:p>
          <a:p>
            <a:pPr algn="l">
              <a:lnSpc>
                <a:spcPts val="3500"/>
              </a:lnSpc>
            </a:pPr>
          </a:p>
        </p:txBody>
      </p:sp>
      <p:sp>
        <p:nvSpPr>
          <p:cNvPr name="TextBox 57" id="57"/>
          <p:cNvSpPr txBox="true"/>
          <p:nvPr/>
        </p:nvSpPr>
        <p:spPr>
          <a:xfrm rot="0">
            <a:off x="910767" y="3588970"/>
            <a:ext cx="552452" cy="1291876"/>
          </a:xfrm>
          <a:prstGeom prst="rect">
            <a:avLst/>
          </a:prstGeom>
        </p:spPr>
        <p:txBody>
          <a:bodyPr anchor="t" rtlCol="false" tIns="0" lIns="0" bIns="0" rIns="0">
            <a:spAutoFit/>
          </a:bodyPr>
          <a:lstStyle/>
          <a:p>
            <a:pPr algn="l" marL="0" indent="0" lvl="0">
              <a:lnSpc>
                <a:spcPts val="9988"/>
              </a:lnSpc>
              <a:spcBef>
                <a:spcPct val="0"/>
              </a:spcBef>
            </a:pPr>
            <a:r>
              <a:rPr lang="en-US" b="true" sz="5875">
                <a:solidFill>
                  <a:srgbClr val="134E1A"/>
                </a:solidFill>
                <a:latin typeface="Akzidenz-Grotesk Bold"/>
                <a:ea typeface="Akzidenz-Grotesk Bold"/>
                <a:cs typeface="Akzidenz-Grotesk Bold"/>
                <a:sym typeface="Akzidenz-Grotesk Bold"/>
              </a:rPr>
              <a:t>1</a:t>
            </a:r>
          </a:p>
        </p:txBody>
      </p:sp>
      <p:sp>
        <p:nvSpPr>
          <p:cNvPr name="TextBox 58" id="58"/>
          <p:cNvSpPr txBox="true"/>
          <p:nvPr/>
        </p:nvSpPr>
        <p:spPr>
          <a:xfrm rot="0">
            <a:off x="942567" y="4706162"/>
            <a:ext cx="552452" cy="1291876"/>
          </a:xfrm>
          <a:prstGeom prst="rect">
            <a:avLst/>
          </a:prstGeom>
        </p:spPr>
        <p:txBody>
          <a:bodyPr anchor="t" rtlCol="false" tIns="0" lIns="0" bIns="0" rIns="0">
            <a:spAutoFit/>
          </a:bodyPr>
          <a:lstStyle/>
          <a:p>
            <a:pPr algn="l" marL="0" indent="0" lvl="0">
              <a:lnSpc>
                <a:spcPts val="9988"/>
              </a:lnSpc>
              <a:spcBef>
                <a:spcPct val="0"/>
              </a:spcBef>
            </a:pPr>
            <a:r>
              <a:rPr lang="en-US" b="true" sz="5875">
                <a:solidFill>
                  <a:srgbClr val="134E1A"/>
                </a:solidFill>
                <a:latin typeface="Akzidenz-Grotesk Bold"/>
                <a:ea typeface="Akzidenz-Grotesk Bold"/>
                <a:cs typeface="Akzidenz-Grotesk Bold"/>
                <a:sym typeface="Akzidenz-Grotesk Bold"/>
              </a:rPr>
              <a:t>2</a:t>
            </a:r>
          </a:p>
        </p:txBody>
      </p:sp>
      <p:sp>
        <p:nvSpPr>
          <p:cNvPr name="TextBox 59" id="59"/>
          <p:cNvSpPr txBox="true"/>
          <p:nvPr/>
        </p:nvSpPr>
        <p:spPr>
          <a:xfrm rot="0">
            <a:off x="942567" y="5783864"/>
            <a:ext cx="552452" cy="1291876"/>
          </a:xfrm>
          <a:prstGeom prst="rect">
            <a:avLst/>
          </a:prstGeom>
        </p:spPr>
        <p:txBody>
          <a:bodyPr anchor="t" rtlCol="false" tIns="0" lIns="0" bIns="0" rIns="0">
            <a:spAutoFit/>
          </a:bodyPr>
          <a:lstStyle/>
          <a:p>
            <a:pPr algn="l" marL="0" indent="0" lvl="0">
              <a:lnSpc>
                <a:spcPts val="9988"/>
              </a:lnSpc>
              <a:spcBef>
                <a:spcPct val="0"/>
              </a:spcBef>
            </a:pPr>
            <a:r>
              <a:rPr lang="en-US" b="true" sz="5875">
                <a:solidFill>
                  <a:srgbClr val="134E1A"/>
                </a:solidFill>
                <a:latin typeface="Akzidenz-Grotesk Bold"/>
                <a:ea typeface="Akzidenz-Grotesk Bold"/>
                <a:cs typeface="Akzidenz-Grotesk Bold"/>
                <a:sym typeface="Akzidenz-Grotesk Bold"/>
              </a:rPr>
              <a:t>3</a:t>
            </a:r>
          </a:p>
        </p:txBody>
      </p:sp>
      <p:sp>
        <p:nvSpPr>
          <p:cNvPr name="TextBox 60" id="60"/>
          <p:cNvSpPr txBox="true"/>
          <p:nvPr/>
        </p:nvSpPr>
        <p:spPr>
          <a:xfrm rot="0">
            <a:off x="910767" y="6796413"/>
            <a:ext cx="552452" cy="1291876"/>
          </a:xfrm>
          <a:prstGeom prst="rect">
            <a:avLst/>
          </a:prstGeom>
        </p:spPr>
        <p:txBody>
          <a:bodyPr anchor="t" rtlCol="false" tIns="0" lIns="0" bIns="0" rIns="0">
            <a:spAutoFit/>
          </a:bodyPr>
          <a:lstStyle/>
          <a:p>
            <a:pPr algn="l" marL="0" indent="0" lvl="0">
              <a:lnSpc>
                <a:spcPts val="9988"/>
              </a:lnSpc>
              <a:spcBef>
                <a:spcPct val="0"/>
              </a:spcBef>
            </a:pPr>
            <a:r>
              <a:rPr lang="en-US" b="true" sz="5875">
                <a:solidFill>
                  <a:srgbClr val="134E1A"/>
                </a:solidFill>
                <a:latin typeface="Akzidenz-Grotesk Bold"/>
                <a:ea typeface="Akzidenz-Grotesk Bold"/>
                <a:cs typeface="Akzidenz-Grotesk Bold"/>
                <a:sym typeface="Akzidenz-Grotesk Bold"/>
              </a:rPr>
              <a:t>4</a:t>
            </a:r>
          </a:p>
        </p:txBody>
      </p:sp>
      <p:sp>
        <p:nvSpPr>
          <p:cNvPr name="TextBox 61" id="61"/>
          <p:cNvSpPr txBox="true"/>
          <p:nvPr/>
        </p:nvSpPr>
        <p:spPr>
          <a:xfrm rot="0">
            <a:off x="942567" y="7897788"/>
            <a:ext cx="552452" cy="1291876"/>
          </a:xfrm>
          <a:prstGeom prst="rect">
            <a:avLst/>
          </a:prstGeom>
        </p:spPr>
        <p:txBody>
          <a:bodyPr anchor="t" rtlCol="false" tIns="0" lIns="0" bIns="0" rIns="0">
            <a:spAutoFit/>
          </a:bodyPr>
          <a:lstStyle/>
          <a:p>
            <a:pPr algn="l" marL="0" indent="0" lvl="0">
              <a:lnSpc>
                <a:spcPts val="9988"/>
              </a:lnSpc>
              <a:spcBef>
                <a:spcPct val="0"/>
              </a:spcBef>
            </a:pPr>
            <a:r>
              <a:rPr lang="en-US" b="true" sz="5875">
                <a:solidFill>
                  <a:srgbClr val="134E1A"/>
                </a:solidFill>
                <a:latin typeface="Akzidenz-Grotesk Bold"/>
                <a:ea typeface="Akzidenz-Grotesk Bold"/>
                <a:cs typeface="Akzidenz-Grotesk Bold"/>
                <a:sym typeface="Akzidenz-Grotesk Bold"/>
              </a:rPr>
              <a:t>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6557345"/>
            <a:ext cx="18288000" cy="4146731"/>
            <a:chOff x="0" y="0"/>
            <a:chExt cx="4816593" cy="1092143"/>
          </a:xfrm>
        </p:grpSpPr>
        <p:sp>
          <p:nvSpPr>
            <p:cNvPr name="Freeform 3" id="3"/>
            <p:cNvSpPr/>
            <p:nvPr/>
          </p:nvSpPr>
          <p:spPr>
            <a:xfrm flipH="false" flipV="false" rot="0">
              <a:off x="0" y="0"/>
              <a:ext cx="4816592" cy="1092143"/>
            </a:xfrm>
            <a:custGeom>
              <a:avLst/>
              <a:gdLst/>
              <a:ahLst/>
              <a:cxnLst/>
              <a:rect r="r" b="b" t="t" l="l"/>
              <a:pathLst>
                <a:path h="1092143" w="4816592">
                  <a:moveTo>
                    <a:pt x="0" y="0"/>
                  </a:moveTo>
                  <a:lnTo>
                    <a:pt x="4816592" y="0"/>
                  </a:lnTo>
                  <a:lnTo>
                    <a:pt x="4816592" y="1092143"/>
                  </a:lnTo>
                  <a:lnTo>
                    <a:pt x="0" y="1092143"/>
                  </a:lnTo>
                  <a:close/>
                </a:path>
              </a:pathLst>
            </a:custGeom>
            <a:solidFill>
              <a:srgbClr val="D9DFCE"/>
            </a:solidFill>
          </p:spPr>
        </p:sp>
        <p:sp>
          <p:nvSpPr>
            <p:cNvPr name="TextBox 4" id="4"/>
            <p:cNvSpPr txBox="true"/>
            <p:nvPr/>
          </p:nvSpPr>
          <p:spPr>
            <a:xfrm>
              <a:off x="0" y="-57150"/>
              <a:ext cx="4816593" cy="1149293"/>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true" rot="-5400000">
            <a:off x="1285875" y="5124520"/>
            <a:ext cx="2441068" cy="5012819"/>
          </a:xfrm>
          <a:custGeom>
            <a:avLst/>
            <a:gdLst/>
            <a:ahLst/>
            <a:cxnLst/>
            <a:rect r="r" b="b" t="t" l="l"/>
            <a:pathLst>
              <a:path h="5012819" w="2441068">
                <a:moveTo>
                  <a:pt x="0" y="5012819"/>
                </a:moveTo>
                <a:lnTo>
                  <a:pt x="2441068" y="5012819"/>
                </a:lnTo>
                <a:lnTo>
                  <a:pt x="2441068" y="0"/>
                </a:lnTo>
                <a:lnTo>
                  <a:pt x="0" y="0"/>
                </a:lnTo>
                <a:lnTo>
                  <a:pt x="0" y="5012819"/>
                </a:lnTo>
                <a:close/>
              </a:path>
            </a:pathLst>
          </a:custGeom>
          <a:blipFill>
            <a:blip r:embed="rId2">
              <a:alphaModFix amt="64000"/>
            </a:blip>
            <a:stretch>
              <a:fillRect l="-1702" t="0" r="0" b="0"/>
            </a:stretch>
          </a:blipFill>
        </p:spPr>
      </p:sp>
      <p:grpSp>
        <p:nvGrpSpPr>
          <p:cNvPr name="Group 6" id="6"/>
          <p:cNvGrpSpPr/>
          <p:nvPr/>
        </p:nvGrpSpPr>
        <p:grpSpPr>
          <a:xfrm rot="0">
            <a:off x="283376" y="471854"/>
            <a:ext cx="4423578" cy="7265210"/>
            <a:chOff x="0" y="0"/>
            <a:chExt cx="685328" cy="1125571"/>
          </a:xfrm>
        </p:grpSpPr>
        <p:sp>
          <p:nvSpPr>
            <p:cNvPr name="Freeform 7" id="7"/>
            <p:cNvSpPr/>
            <p:nvPr/>
          </p:nvSpPr>
          <p:spPr>
            <a:xfrm flipH="false" flipV="false" rot="0">
              <a:off x="0" y="0"/>
              <a:ext cx="685328" cy="1125571"/>
            </a:xfrm>
            <a:custGeom>
              <a:avLst/>
              <a:gdLst/>
              <a:ahLst/>
              <a:cxnLst/>
              <a:rect r="r" b="b" t="t" l="l"/>
              <a:pathLst>
                <a:path h="1125571" w="685328">
                  <a:moveTo>
                    <a:pt x="0" y="0"/>
                  </a:moveTo>
                  <a:lnTo>
                    <a:pt x="685328" y="0"/>
                  </a:lnTo>
                  <a:lnTo>
                    <a:pt x="685328" y="1125571"/>
                  </a:lnTo>
                  <a:lnTo>
                    <a:pt x="0" y="1125571"/>
                  </a:lnTo>
                  <a:close/>
                </a:path>
              </a:pathLst>
            </a:custGeom>
            <a:blipFill>
              <a:blip r:embed="rId3"/>
              <a:stretch>
                <a:fillRect l="-11589" t="0" r="-11589" b="0"/>
              </a:stretch>
            </a:blipFill>
          </p:spPr>
        </p:sp>
      </p:grpSp>
      <p:grpSp>
        <p:nvGrpSpPr>
          <p:cNvPr name="Group 8" id="8"/>
          <p:cNvGrpSpPr/>
          <p:nvPr/>
        </p:nvGrpSpPr>
        <p:grpSpPr>
          <a:xfrm rot="0">
            <a:off x="13948384" y="-2795743"/>
            <a:ext cx="6768900" cy="67689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8EE"/>
            </a:solidFill>
            <a:ln cap="sq">
              <a:noFill/>
              <a:prstDash val="solid"/>
              <a:miter/>
            </a:ln>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11" id="11"/>
          <p:cNvSpPr/>
          <p:nvPr/>
        </p:nvSpPr>
        <p:spPr>
          <a:xfrm flipH="false" flipV="false" rot="0">
            <a:off x="15656054" y="2081984"/>
            <a:ext cx="5617097" cy="3433450"/>
          </a:xfrm>
          <a:custGeom>
            <a:avLst/>
            <a:gdLst/>
            <a:ahLst/>
            <a:cxnLst/>
            <a:rect r="r" b="b" t="t" l="l"/>
            <a:pathLst>
              <a:path h="3433450" w="5617097">
                <a:moveTo>
                  <a:pt x="0" y="0"/>
                </a:moveTo>
                <a:lnTo>
                  <a:pt x="5617097" y="0"/>
                </a:lnTo>
                <a:lnTo>
                  <a:pt x="5617097" y="3433450"/>
                </a:lnTo>
                <a:lnTo>
                  <a:pt x="0" y="3433450"/>
                </a:lnTo>
                <a:lnTo>
                  <a:pt x="0" y="0"/>
                </a:lnTo>
                <a:close/>
              </a:path>
            </a:pathLst>
          </a:custGeom>
          <a:blipFill>
            <a:blip r:embed="rId4"/>
            <a:stretch>
              <a:fillRect l="0" t="0" r="0" b="0"/>
            </a:stretch>
          </a:blipFill>
        </p:spPr>
      </p:sp>
      <p:sp>
        <p:nvSpPr>
          <p:cNvPr name="Freeform 12" id="12"/>
          <p:cNvSpPr/>
          <p:nvPr/>
        </p:nvSpPr>
        <p:spPr>
          <a:xfrm flipH="false" flipV="false" rot="0">
            <a:off x="15825782" y="1028700"/>
            <a:ext cx="1295643" cy="1561016"/>
          </a:xfrm>
          <a:custGeom>
            <a:avLst/>
            <a:gdLst/>
            <a:ahLst/>
            <a:cxnLst/>
            <a:rect r="r" b="b" t="t" l="l"/>
            <a:pathLst>
              <a:path h="1561016" w="1295643">
                <a:moveTo>
                  <a:pt x="0" y="0"/>
                </a:moveTo>
                <a:lnTo>
                  <a:pt x="1295643" y="0"/>
                </a:lnTo>
                <a:lnTo>
                  <a:pt x="1295643" y="1561016"/>
                </a:lnTo>
                <a:lnTo>
                  <a:pt x="0" y="1561016"/>
                </a:lnTo>
                <a:lnTo>
                  <a:pt x="0" y="0"/>
                </a:lnTo>
                <a:close/>
              </a:path>
            </a:pathLst>
          </a:custGeom>
          <a:blipFill>
            <a:blip r:embed="rId5"/>
            <a:stretch>
              <a:fillRect l="0" t="0" r="0" b="0"/>
            </a:stretch>
          </a:blipFill>
        </p:spPr>
      </p:sp>
      <p:sp>
        <p:nvSpPr>
          <p:cNvPr name="Freeform 13" id="13"/>
          <p:cNvSpPr/>
          <p:nvPr/>
        </p:nvSpPr>
        <p:spPr>
          <a:xfrm flipH="false" flipV="false" rot="0">
            <a:off x="14475336" y="1477037"/>
            <a:ext cx="780036" cy="880154"/>
          </a:xfrm>
          <a:custGeom>
            <a:avLst/>
            <a:gdLst/>
            <a:ahLst/>
            <a:cxnLst/>
            <a:rect r="r" b="b" t="t" l="l"/>
            <a:pathLst>
              <a:path h="880154" w="780036">
                <a:moveTo>
                  <a:pt x="0" y="0"/>
                </a:moveTo>
                <a:lnTo>
                  <a:pt x="780036" y="0"/>
                </a:lnTo>
                <a:lnTo>
                  <a:pt x="780036" y="880154"/>
                </a:lnTo>
                <a:lnTo>
                  <a:pt x="0" y="880154"/>
                </a:lnTo>
                <a:lnTo>
                  <a:pt x="0" y="0"/>
                </a:lnTo>
                <a:close/>
              </a:path>
            </a:pathLst>
          </a:custGeom>
          <a:blipFill>
            <a:blip r:embed="rId6"/>
            <a:stretch>
              <a:fillRect l="0" t="0" r="0" b="0"/>
            </a:stretch>
          </a:blipFill>
        </p:spPr>
      </p:sp>
      <p:sp>
        <p:nvSpPr>
          <p:cNvPr name="TextBox 14" id="14"/>
          <p:cNvSpPr txBox="true"/>
          <p:nvPr/>
        </p:nvSpPr>
        <p:spPr>
          <a:xfrm rot="0">
            <a:off x="5278454" y="367079"/>
            <a:ext cx="9764533" cy="2995295"/>
          </a:xfrm>
          <a:prstGeom prst="rect">
            <a:avLst/>
          </a:prstGeom>
        </p:spPr>
        <p:txBody>
          <a:bodyPr anchor="t" rtlCol="false" tIns="0" lIns="0" bIns="0" rIns="0">
            <a:spAutoFit/>
          </a:bodyPr>
          <a:lstStyle/>
          <a:p>
            <a:pPr algn="l" marL="0" indent="0" lvl="0">
              <a:lnSpc>
                <a:spcPts val="7540"/>
              </a:lnSpc>
              <a:spcBef>
                <a:spcPct val="0"/>
              </a:spcBef>
            </a:pPr>
            <a:r>
              <a:rPr lang="en-US" b="true" sz="6500">
                <a:solidFill>
                  <a:srgbClr val="134E1A"/>
                </a:solidFill>
                <a:latin typeface="Akzidenz-Grotesk Heavy"/>
                <a:ea typeface="Akzidenz-Grotesk Heavy"/>
                <a:cs typeface="Akzidenz-Grotesk Heavy"/>
                <a:sym typeface="Akzidenz-Grotesk Heavy"/>
              </a:rPr>
              <a:t>Ramadhan Momentum Muhasabah dan Perubahan</a:t>
            </a:r>
            <a:r>
              <a:rPr lang="en-US" b="true" sz="6500">
                <a:solidFill>
                  <a:srgbClr val="134E1A"/>
                </a:solidFill>
                <a:latin typeface="Akzidenz-Grotesk Heavy"/>
                <a:ea typeface="Akzidenz-Grotesk Heavy"/>
                <a:cs typeface="Akzidenz-Grotesk Heavy"/>
                <a:sym typeface="Akzidenz-Grotesk Heavy"/>
              </a:rPr>
              <a:t> </a:t>
            </a:r>
          </a:p>
        </p:txBody>
      </p:sp>
      <p:sp>
        <p:nvSpPr>
          <p:cNvPr name="TextBox 15" id="15"/>
          <p:cNvSpPr txBox="true"/>
          <p:nvPr/>
        </p:nvSpPr>
        <p:spPr>
          <a:xfrm rot="0">
            <a:off x="5278454" y="3732034"/>
            <a:ext cx="11195149" cy="6486841"/>
          </a:xfrm>
          <a:prstGeom prst="rect">
            <a:avLst/>
          </a:prstGeom>
        </p:spPr>
        <p:txBody>
          <a:bodyPr anchor="t" rtlCol="false" tIns="0" lIns="0" bIns="0" rIns="0">
            <a:spAutoFit/>
          </a:bodyPr>
          <a:lstStyle/>
          <a:p>
            <a:pPr algn="just">
              <a:lnSpc>
                <a:spcPts val="4008"/>
              </a:lnSpc>
            </a:pPr>
            <a:r>
              <a:rPr lang="en-US" sz="2863" b="true">
                <a:solidFill>
                  <a:srgbClr val="322A2A"/>
                </a:solidFill>
                <a:latin typeface="Aileron Ultra-Bold"/>
                <a:ea typeface="Aileron Ultra-Bold"/>
                <a:cs typeface="Aileron Ultra-Bold"/>
                <a:sym typeface="Aileron Ultra-Bold"/>
              </a:rPr>
              <a:t>Ibnu Qoyyim berkata,</a:t>
            </a:r>
          </a:p>
          <a:p>
            <a:pPr algn="just">
              <a:lnSpc>
                <a:spcPts val="4008"/>
              </a:lnSpc>
            </a:pPr>
          </a:p>
          <a:p>
            <a:pPr algn="just">
              <a:lnSpc>
                <a:spcPts val="4008"/>
              </a:lnSpc>
            </a:pPr>
          </a:p>
          <a:p>
            <a:pPr algn="just">
              <a:lnSpc>
                <a:spcPts val="4008"/>
              </a:lnSpc>
            </a:pPr>
          </a:p>
          <a:p>
            <a:pPr algn="just">
              <a:lnSpc>
                <a:spcPts val="4008"/>
              </a:lnSpc>
            </a:pPr>
          </a:p>
          <a:p>
            <a:pPr algn="just">
              <a:lnSpc>
                <a:spcPts val="4008"/>
              </a:lnSpc>
            </a:pPr>
          </a:p>
          <a:p>
            <a:pPr algn="just">
              <a:lnSpc>
                <a:spcPts val="4008"/>
              </a:lnSpc>
            </a:pPr>
            <a:r>
              <a:rPr lang="en-US" sz="2863" b="true">
                <a:solidFill>
                  <a:srgbClr val="322A2A"/>
                </a:solidFill>
                <a:latin typeface="Aileron Ultra-Bold"/>
                <a:ea typeface="Aileron Ultra-Bold"/>
                <a:cs typeface="Aileron Ultra-Bold"/>
                <a:sym typeface="Aileron Ultra-Bold"/>
              </a:rPr>
              <a:t>Waspadalah engkau dari tersibukannya diri mu dengan upaya memperbaiki orang lain </a:t>
            </a:r>
            <a:r>
              <a:rPr lang="en-US" sz="2863" b="true">
                <a:solidFill>
                  <a:srgbClr val="EA0C0C"/>
                </a:solidFill>
                <a:latin typeface="Aileron Bold"/>
                <a:ea typeface="Aileron Bold"/>
                <a:cs typeface="Aileron Bold"/>
                <a:sym typeface="Aileron Bold"/>
              </a:rPr>
              <a:t>sebelum memperbaiki dirimu sendiri</a:t>
            </a:r>
            <a:r>
              <a:rPr lang="en-US" sz="2863" b="true">
                <a:solidFill>
                  <a:srgbClr val="322A2A"/>
                </a:solidFill>
                <a:latin typeface="Aileron Ultra-Bold"/>
                <a:ea typeface="Aileron Ultra-Bold"/>
                <a:cs typeface="Aileron Ultra-Bold"/>
                <a:sym typeface="Aileron Ultra-Bold"/>
              </a:rPr>
              <a:t>.</a:t>
            </a:r>
          </a:p>
          <a:p>
            <a:pPr algn="just">
              <a:lnSpc>
                <a:spcPts val="4008"/>
              </a:lnSpc>
            </a:pPr>
            <a:r>
              <a:rPr lang="en-US" sz="2863" b="true">
                <a:solidFill>
                  <a:srgbClr val="322A2A"/>
                </a:solidFill>
                <a:latin typeface="Aileron Ultra-Bold"/>
                <a:ea typeface="Aileron Ultra-Bold"/>
                <a:cs typeface="Aileron Ultra-Bold"/>
                <a:sym typeface="Aileron Ultra-Bold"/>
              </a:rPr>
              <a:t>Sibukkanlah untuk memperbaiki kondisi batinmu dan membersihkannya dari sifat-sifat tercela seperti ambisi, hasad, riya dan bangga diri sebelum engkau memperbaiki penampilan lahiriyahmu. (Mukhtashor Minhajil Qoshidin hal. 14)</a:t>
            </a:r>
          </a:p>
          <a:p>
            <a:pPr algn="just">
              <a:lnSpc>
                <a:spcPts val="4008"/>
              </a:lnSpc>
            </a:pPr>
          </a:p>
        </p:txBody>
      </p:sp>
      <p:sp>
        <p:nvSpPr>
          <p:cNvPr name="TextBox 16" id="16"/>
          <p:cNvSpPr txBox="true"/>
          <p:nvPr/>
        </p:nvSpPr>
        <p:spPr>
          <a:xfrm rot="0">
            <a:off x="5278454" y="4781214"/>
            <a:ext cx="12464866" cy="1945460"/>
          </a:xfrm>
          <a:prstGeom prst="rect">
            <a:avLst/>
          </a:prstGeom>
        </p:spPr>
        <p:txBody>
          <a:bodyPr anchor="t" rtlCol="false" tIns="0" lIns="0" bIns="0" rIns="0">
            <a:spAutoFit/>
          </a:bodyPr>
          <a:lstStyle/>
          <a:p>
            <a:pPr algn="ctr" rtl="true">
              <a:lnSpc>
                <a:spcPts val="5286"/>
              </a:lnSpc>
            </a:pPr>
            <a:r>
              <a:rPr lang="ar-EG" b="true" sz="3776">
                <a:solidFill>
                  <a:srgbClr val="322A2A"/>
                </a:solidFill>
                <a:latin typeface="Aileron Ultra-Bold"/>
                <a:ea typeface="Aileron Ultra-Bold"/>
                <a:cs typeface="Aileron Ultra-Bold"/>
                <a:sym typeface="Aileron Ultra-Bold"/>
                <a:rtl val="true"/>
              </a:rPr>
              <a:t>واياك أن تشتغل بما يصلح غيرك قبل إصلاح نفسك، واشتغل بإصلاح باطنك وتطهيره من الصفات الذميمة، كالحرص، والحسد، والرياء، والعجب، قبل إصلاح ظاهرك.</a:t>
            </a:r>
          </a:p>
          <a:p>
            <a:pPr algn="just">
              <a:lnSpc>
                <a:spcPts val="4952"/>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695372" y="5143500"/>
            <a:ext cx="19678743" cy="9801992"/>
            <a:chOff x="0" y="0"/>
            <a:chExt cx="5182879" cy="2581595"/>
          </a:xfrm>
        </p:grpSpPr>
        <p:sp>
          <p:nvSpPr>
            <p:cNvPr name="Freeform 3" id="3"/>
            <p:cNvSpPr/>
            <p:nvPr/>
          </p:nvSpPr>
          <p:spPr>
            <a:xfrm flipH="false" flipV="false" rot="0">
              <a:off x="0" y="0"/>
              <a:ext cx="5182879" cy="2581595"/>
            </a:xfrm>
            <a:custGeom>
              <a:avLst/>
              <a:gdLst/>
              <a:ahLst/>
              <a:cxnLst/>
              <a:rect r="r" b="b" t="t" l="l"/>
              <a:pathLst>
                <a:path h="2581595" w="5182879">
                  <a:moveTo>
                    <a:pt x="0" y="0"/>
                  </a:moveTo>
                  <a:lnTo>
                    <a:pt x="5182879" y="0"/>
                  </a:lnTo>
                  <a:lnTo>
                    <a:pt x="5182879" y="2581595"/>
                  </a:lnTo>
                  <a:lnTo>
                    <a:pt x="0" y="2581595"/>
                  </a:lnTo>
                  <a:close/>
                </a:path>
              </a:pathLst>
            </a:custGeom>
            <a:solidFill>
              <a:srgbClr val="D9DFCE"/>
            </a:solidFill>
          </p:spPr>
        </p:sp>
        <p:sp>
          <p:nvSpPr>
            <p:cNvPr name="TextBox 4" id="4"/>
            <p:cNvSpPr txBox="true"/>
            <p:nvPr/>
          </p:nvSpPr>
          <p:spPr>
            <a:xfrm>
              <a:off x="0" y="-57150"/>
              <a:ext cx="5182879" cy="2638745"/>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true" rot="-5400000">
            <a:off x="14955053" y="6934438"/>
            <a:ext cx="1359379" cy="5012819"/>
          </a:xfrm>
          <a:custGeom>
            <a:avLst/>
            <a:gdLst/>
            <a:ahLst/>
            <a:cxnLst/>
            <a:rect r="r" b="b" t="t" l="l"/>
            <a:pathLst>
              <a:path h="5012819" w="1359379">
                <a:moveTo>
                  <a:pt x="0" y="5012819"/>
                </a:moveTo>
                <a:lnTo>
                  <a:pt x="1359379" y="5012819"/>
                </a:lnTo>
                <a:lnTo>
                  <a:pt x="1359379" y="0"/>
                </a:lnTo>
                <a:lnTo>
                  <a:pt x="0" y="0"/>
                </a:lnTo>
                <a:lnTo>
                  <a:pt x="0" y="5012819"/>
                </a:lnTo>
                <a:close/>
              </a:path>
            </a:pathLst>
          </a:custGeom>
          <a:blipFill>
            <a:blip r:embed="rId2">
              <a:alphaModFix amt="64000"/>
            </a:blip>
            <a:stretch>
              <a:fillRect l="-3057" t="0" r="-79572" b="0"/>
            </a:stretch>
          </a:blipFill>
        </p:spPr>
      </p:sp>
      <p:grpSp>
        <p:nvGrpSpPr>
          <p:cNvPr name="Group 6" id="6"/>
          <p:cNvGrpSpPr/>
          <p:nvPr/>
        </p:nvGrpSpPr>
        <p:grpSpPr>
          <a:xfrm rot="0">
            <a:off x="13422953" y="414259"/>
            <a:ext cx="4423578" cy="8844041"/>
            <a:chOff x="0" y="0"/>
            <a:chExt cx="685328" cy="1370173"/>
          </a:xfrm>
        </p:grpSpPr>
        <p:sp>
          <p:nvSpPr>
            <p:cNvPr name="Freeform 7" id="7"/>
            <p:cNvSpPr/>
            <p:nvPr/>
          </p:nvSpPr>
          <p:spPr>
            <a:xfrm flipH="false" flipV="false" rot="0">
              <a:off x="0" y="0"/>
              <a:ext cx="685328" cy="1370173"/>
            </a:xfrm>
            <a:custGeom>
              <a:avLst/>
              <a:gdLst/>
              <a:ahLst/>
              <a:cxnLst/>
              <a:rect r="r" b="b" t="t" l="l"/>
              <a:pathLst>
                <a:path h="1370173" w="685328">
                  <a:moveTo>
                    <a:pt x="0" y="0"/>
                  </a:moveTo>
                  <a:lnTo>
                    <a:pt x="685328" y="0"/>
                  </a:lnTo>
                  <a:lnTo>
                    <a:pt x="685328" y="1370173"/>
                  </a:lnTo>
                  <a:lnTo>
                    <a:pt x="0" y="1370173"/>
                  </a:lnTo>
                  <a:close/>
                </a:path>
              </a:pathLst>
            </a:custGeom>
            <a:blipFill>
              <a:blip r:embed="rId3"/>
              <a:stretch>
                <a:fillRect l="-16601" t="0" r="-16601" b="0"/>
              </a:stretch>
            </a:blipFill>
          </p:spPr>
        </p:sp>
      </p:grpSp>
      <p:grpSp>
        <p:nvGrpSpPr>
          <p:cNvPr name="Group 8" id="8"/>
          <p:cNvGrpSpPr/>
          <p:nvPr/>
        </p:nvGrpSpPr>
        <p:grpSpPr>
          <a:xfrm rot="0">
            <a:off x="-3465954" y="-3698676"/>
            <a:ext cx="6768900" cy="67689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8EE"/>
            </a:solidFill>
            <a:ln cap="sq">
              <a:noFill/>
              <a:prstDash val="solid"/>
              <a:miter/>
            </a:ln>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11" id="11"/>
          <p:cNvSpPr/>
          <p:nvPr/>
        </p:nvSpPr>
        <p:spPr>
          <a:xfrm flipH="false" flipV="false" rot="9343546">
            <a:off x="-3246325" y="7672014"/>
            <a:ext cx="5617097" cy="3433450"/>
          </a:xfrm>
          <a:custGeom>
            <a:avLst/>
            <a:gdLst/>
            <a:ahLst/>
            <a:cxnLst/>
            <a:rect r="r" b="b" t="t" l="l"/>
            <a:pathLst>
              <a:path h="3433450" w="5617097">
                <a:moveTo>
                  <a:pt x="0" y="0"/>
                </a:moveTo>
                <a:lnTo>
                  <a:pt x="5617097" y="0"/>
                </a:lnTo>
                <a:lnTo>
                  <a:pt x="5617097" y="3433451"/>
                </a:lnTo>
                <a:lnTo>
                  <a:pt x="0" y="3433451"/>
                </a:lnTo>
                <a:lnTo>
                  <a:pt x="0" y="0"/>
                </a:lnTo>
                <a:close/>
              </a:path>
            </a:pathLst>
          </a:custGeom>
          <a:blipFill>
            <a:blip r:embed="rId4"/>
            <a:stretch>
              <a:fillRect l="0" t="0" r="0" b="0"/>
            </a:stretch>
          </a:blipFill>
        </p:spPr>
      </p:sp>
      <p:sp>
        <p:nvSpPr>
          <p:cNvPr name="Freeform 12" id="12"/>
          <p:cNvSpPr/>
          <p:nvPr/>
        </p:nvSpPr>
        <p:spPr>
          <a:xfrm flipH="false" flipV="false" rot="0">
            <a:off x="2556655" y="9440847"/>
            <a:ext cx="780036" cy="880154"/>
          </a:xfrm>
          <a:custGeom>
            <a:avLst/>
            <a:gdLst/>
            <a:ahLst/>
            <a:cxnLst/>
            <a:rect r="r" b="b" t="t" l="l"/>
            <a:pathLst>
              <a:path h="880154" w="780036">
                <a:moveTo>
                  <a:pt x="0" y="0"/>
                </a:moveTo>
                <a:lnTo>
                  <a:pt x="780037" y="0"/>
                </a:lnTo>
                <a:lnTo>
                  <a:pt x="780037" y="880154"/>
                </a:lnTo>
                <a:lnTo>
                  <a:pt x="0" y="880154"/>
                </a:lnTo>
                <a:lnTo>
                  <a:pt x="0" y="0"/>
                </a:lnTo>
                <a:close/>
              </a:path>
            </a:pathLst>
          </a:custGeom>
          <a:blipFill>
            <a:blip r:embed="rId5"/>
            <a:stretch>
              <a:fillRect l="0" t="0" r="0" b="0"/>
            </a:stretch>
          </a:blipFill>
        </p:spPr>
      </p:sp>
      <p:sp>
        <p:nvSpPr>
          <p:cNvPr name="Freeform 13" id="13"/>
          <p:cNvSpPr/>
          <p:nvPr/>
        </p:nvSpPr>
        <p:spPr>
          <a:xfrm flipH="false" flipV="false" rot="5400000">
            <a:off x="4797304" y="5536864"/>
            <a:ext cx="546582" cy="1093164"/>
          </a:xfrm>
          <a:custGeom>
            <a:avLst/>
            <a:gdLst/>
            <a:ahLst/>
            <a:cxnLst/>
            <a:rect r="r" b="b" t="t" l="l"/>
            <a:pathLst>
              <a:path h="1093164" w="546582">
                <a:moveTo>
                  <a:pt x="0" y="0"/>
                </a:moveTo>
                <a:lnTo>
                  <a:pt x="546582" y="0"/>
                </a:lnTo>
                <a:lnTo>
                  <a:pt x="546582" y="1093164"/>
                </a:lnTo>
                <a:lnTo>
                  <a:pt x="0" y="10931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1167848" y="5793971"/>
            <a:ext cx="1719567" cy="2660839"/>
          </a:xfrm>
          <a:custGeom>
            <a:avLst/>
            <a:gdLst/>
            <a:ahLst/>
            <a:cxnLst/>
            <a:rect r="r" b="b" t="t" l="l"/>
            <a:pathLst>
              <a:path h="2660839" w="1719567">
                <a:moveTo>
                  <a:pt x="0" y="0"/>
                </a:moveTo>
                <a:lnTo>
                  <a:pt x="1719567" y="0"/>
                </a:lnTo>
                <a:lnTo>
                  <a:pt x="1719567" y="2660838"/>
                </a:lnTo>
                <a:lnTo>
                  <a:pt x="0" y="266083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704732" y="146685"/>
            <a:ext cx="12081227" cy="2113378"/>
          </a:xfrm>
          <a:prstGeom prst="rect">
            <a:avLst/>
          </a:prstGeom>
        </p:spPr>
        <p:txBody>
          <a:bodyPr anchor="t" rtlCol="false" tIns="0" lIns="0" bIns="0" rIns="0">
            <a:spAutoFit/>
          </a:bodyPr>
          <a:lstStyle/>
          <a:p>
            <a:pPr algn="just">
              <a:lnSpc>
                <a:spcPts val="4264"/>
              </a:lnSpc>
            </a:pPr>
            <a:r>
              <a:rPr lang="en-US" sz="3046" b="true">
                <a:solidFill>
                  <a:srgbClr val="322A2A"/>
                </a:solidFill>
                <a:latin typeface="Aileron Bold"/>
                <a:ea typeface="Aileron Bold"/>
                <a:cs typeface="Aileron Bold"/>
                <a:sym typeface="Aileron Bold"/>
              </a:rPr>
              <a:t>Kita harus bisa muhasabah diri dan</a:t>
            </a:r>
            <a:r>
              <a:rPr lang="en-US" sz="3046">
                <a:solidFill>
                  <a:srgbClr val="322A2A"/>
                </a:solidFill>
                <a:latin typeface="Aileron"/>
                <a:ea typeface="Aileron"/>
                <a:cs typeface="Aileron"/>
                <a:sym typeface="Aileron"/>
              </a:rPr>
              <a:t> </a:t>
            </a:r>
            <a:r>
              <a:rPr lang="en-US" sz="3046" b="true">
                <a:solidFill>
                  <a:srgbClr val="322A2A"/>
                </a:solidFill>
                <a:latin typeface="Aileron Bold"/>
                <a:ea typeface="Aileron Bold"/>
                <a:cs typeface="Aileron Bold"/>
                <a:sym typeface="Aileron Bold"/>
              </a:rPr>
              <a:t>s</a:t>
            </a:r>
            <a:r>
              <a:rPr lang="en-US" sz="3046" b="true">
                <a:solidFill>
                  <a:srgbClr val="322A2A"/>
                </a:solidFill>
                <a:latin typeface="Aileron Ultra-Bold"/>
                <a:ea typeface="Aileron Ultra-Bold"/>
                <a:cs typeface="Aileron Ultra-Bold"/>
                <a:sym typeface="Aileron Ultra-Bold"/>
              </a:rPr>
              <a:t>adar </a:t>
            </a:r>
            <a:r>
              <a:rPr lang="en-US" sz="3046" b="true">
                <a:solidFill>
                  <a:srgbClr val="322A2A"/>
                </a:solidFill>
                <a:latin typeface="Aileron Ultra-Bold"/>
                <a:ea typeface="Aileron Ultra-Bold"/>
                <a:cs typeface="Aileron Ultra-Bold"/>
                <a:sym typeface="Aileron Ultra-Bold"/>
              </a:rPr>
              <a:t>apa saja yang ada pada diri kita untuk dibenahi, baik itu kebiasaan, sifat atau watak buruk.</a:t>
            </a:r>
          </a:p>
          <a:p>
            <a:pPr algn="just">
              <a:lnSpc>
                <a:spcPts val="4264"/>
              </a:lnSpc>
            </a:pPr>
          </a:p>
        </p:txBody>
      </p:sp>
      <p:sp>
        <p:nvSpPr>
          <p:cNvPr name="TextBox 16" id="16"/>
          <p:cNvSpPr txBox="true"/>
          <p:nvPr/>
        </p:nvSpPr>
        <p:spPr>
          <a:xfrm rot="0">
            <a:off x="1601945" y="5776500"/>
            <a:ext cx="2922067" cy="580237"/>
          </a:xfrm>
          <a:prstGeom prst="rect">
            <a:avLst/>
          </a:prstGeom>
        </p:spPr>
        <p:txBody>
          <a:bodyPr anchor="t" rtlCol="false" tIns="0" lIns="0" bIns="0" rIns="0">
            <a:spAutoFit/>
          </a:bodyPr>
          <a:lstStyle/>
          <a:p>
            <a:pPr algn="just">
              <a:lnSpc>
                <a:spcPts val="4768"/>
              </a:lnSpc>
            </a:pPr>
            <a:r>
              <a:rPr lang="en-US" sz="3406" b="true">
                <a:solidFill>
                  <a:srgbClr val="322A2A"/>
                </a:solidFill>
                <a:latin typeface="Aileron Bold"/>
                <a:ea typeface="Aileron Bold"/>
                <a:cs typeface="Aileron Bold"/>
                <a:sym typeface="Aileron Bold"/>
              </a:rPr>
              <a:t>Muhasabah</a:t>
            </a:r>
          </a:p>
        </p:txBody>
      </p:sp>
      <p:sp>
        <p:nvSpPr>
          <p:cNvPr name="TextBox 17" id="17"/>
          <p:cNvSpPr txBox="true"/>
          <p:nvPr/>
        </p:nvSpPr>
        <p:spPr>
          <a:xfrm rot="0">
            <a:off x="6162575" y="5619485"/>
            <a:ext cx="6483576" cy="1049701"/>
          </a:xfrm>
          <a:prstGeom prst="rect">
            <a:avLst/>
          </a:prstGeom>
        </p:spPr>
        <p:txBody>
          <a:bodyPr anchor="t" rtlCol="false" tIns="0" lIns="0" bIns="0" rIns="0">
            <a:spAutoFit/>
          </a:bodyPr>
          <a:lstStyle/>
          <a:p>
            <a:pPr algn="just">
              <a:lnSpc>
                <a:spcPts val="4173"/>
              </a:lnSpc>
            </a:pPr>
            <a:r>
              <a:rPr lang="en-US" sz="3365" b="true">
                <a:solidFill>
                  <a:srgbClr val="322A2A"/>
                </a:solidFill>
                <a:latin typeface="Aileron Bold"/>
                <a:ea typeface="Aileron Bold"/>
                <a:cs typeface="Aileron Bold"/>
                <a:sym typeface="Aileron Bold"/>
              </a:rPr>
              <a:t>Tahu Apa saja Kekurangan </a:t>
            </a:r>
          </a:p>
          <a:p>
            <a:pPr algn="just">
              <a:lnSpc>
                <a:spcPts val="4173"/>
              </a:lnSpc>
            </a:pPr>
            <a:r>
              <a:rPr lang="en-US" sz="3365" b="true">
                <a:solidFill>
                  <a:srgbClr val="322A2A"/>
                </a:solidFill>
                <a:latin typeface="Aileron Bold"/>
                <a:ea typeface="Aileron Bold"/>
                <a:cs typeface="Aileron Bold"/>
                <a:sym typeface="Aileron Bold"/>
              </a:rPr>
              <a:t>dan kesalahan diri</a:t>
            </a:r>
          </a:p>
        </p:txBody>
      </p:sp>
      <p:sp>
        <p:nvSpPr>
          <p:cNvPr name="TextBox 18" id="18"/>
          <p:cNvSpPr txBox="true"/>
          <p:nvPr/>
        </p:nvSpPr>
        <p:spPr>
          <a:xfrm rot="0">
            <a:off x="7014432" y="7105340"/>
            <a:ext cx="4755865" cy="2059593"/>
          </a:xfrm>
          <a:prstGeom prst="rect">
            <a:avLst/>
          </a:prstGeom>
        </p:spPr>
        <p:txBody>
          <a:bodyPr anchor="t" rtlCol="false" tIns="0" lIns="0" bIns="0" rIns="0">
            <a:spAutoFit/>
          </a:bodyPr>
          <a:lstStyle/>
          <a:p>
            <a:pPr algn="l">
              <a:lnSpc>
                <a:spcPts val="4114"/>
              </a:lnSpc>
            </a:pPr>
            <a:r>
              <a:rPr lang="en-US" sz="3318" b="true">
                <a:solidFill>
                  <a:srgbClr val="322A2A"/>
                </a:solidFill>
                <a:latin typeface="Aileron Bold"/>
                <a:ea typeface="Aileron Bold"/>
                <a:cs typeface="Aileron Bold"/>
                <a:sym typeface="Aileron Bold"/>
              </a:rPr>
              <a:t>Berusaha merubah Kekurangan dan Kesalahan diri kepada hal yang lebih baik</a:t>
            </a:r>
          </a:p>
        </p:txBody>
      </p:sp>
      <p:sp>
        <p:nvSpPr>
          <p:cNvPr name="Freeform 19" id="19"/>
          <p:cNvSpPr/>
          <p:nvPr/>
        </p:nvSpPr>
        <p:spPr>
          <a:xfrm flipH="false" flipV="false" rot="-5400000">
            <a:off x="5871189" y="7492353"/>
            <a:ext cx="582770" cy="1165541"/>
          </a:xfrm>
          <a:custGeom>
            <a:avLst/>
            <a:gdLst/>
            <a:ahLst/>
            <a:cxnLst/>
            <a:rect r="r" b="b" t="t" l="l"/>
            <a:pathLst>
              <a:path h="1165541" w="582770">
                <a:moveTo>
                  <a:pt x="0" y="0"/>
                </a:moveTo>
                <a:lnTo>
                  <a:pt x="582771" y="0"/>
                </a:lnTo>
                <a:lnTo>
                  <a:pt x="582771" y="1165540"/>
                </a:lnTo>
                <a:lnTo>
                  <a:pt x="0" y="11655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1563733" y="7413743"/>
            <a:ext cx="3754352" cy="1180312"/>
          </a:xfrm>
          <a:prstGeom prst="rect">
            <a:avLst/>
          </a:prstGeom>
        </p:spPr>
        <p:txBody>
          <a:bodyPr anchor="t" rtlCol="false" tIns="0" lIns="0" bIns="0" rIns="0">
            <a:spAutoFit/>
          </a:bodyPr>
          <a:lstStyle/>
          <a:p>
            <a:pPr algn="just">
              <a:lnSpc>
                <a:spcPts val="4768"/>
              </a:lnSpc>
            </a:pPr>
            <a:r>
              <a:rPr lang="en-US" sz="3406" b="true">
                <a:solidFill>
                  <a:srgbClr val="322A2A"/>
                </a:solidFill>
                <a:latin typeface="Aileron Bold"/>
                <a:ea typeface="Aileron Bold"/>
                <a:cs typeface="Aileron Bold"/>
                <a:sym typeface="Aileron Bold"/>
              </a:rPr>
              <a:t>Menjadi Versi Diri yang Lebih Baik</a:t>
            </a:r>
          </a:p>
        </p:txBody>
      </p:sp>
      <p:sp>
        <p:nvSpPr>
          <p:cNvPr name="TextBox 21" id="21"/>
          <p:cNvSpPr txBox="true"/>
          <p:nvPr/>
        </p:nvSpPr>
        <p:spPr>
          <a:xfrm rot="0">
            <a:off x="704732" y="2044700"/>
            <a:ext cx="12182683" cy="3301463"/>
          </a:xfrm>
          <a:prstGeom prst="rect">
            <a:avLst/>
          </a:prstGeom>
        </p:spPr>
        <p:txBody>
          <a:bodyPr anchor="t" rtlCol="false" tIns="0" lIns="0" bIns="0" rIns="0">
            <a:spAutoFit/>
          </a:bodyPr>
          <a:lstStyle/>
          <a:p>
            <a:pPr algn="just">
              <a:lnSpc>
                <a:spcPts val="4404"/>
              </a:lnSpc>
            </a:pPr>
            <a:r>
              <a:rPr lang="en-US" sz="3146" b="true">
                <a:solidFill>
                  <a:srgbClr val="322A2A"/>
                </a:solidFill>
                <a:latin typeface="Aileron Bold"/>
                <a:ea typeface="Aileron Bold"/>
                <a:cs typeface="Aileron Bold"/>
                <a:sym typeface="Aileron Bold"/>
              </a:rPr>
              <a:t>Nabi shallallahu ‘alaihi wasallam Bersabda:</a:t>
            </a:r>
          </a:p>
          <a:p>
            <a:pPr algn="just">
              <a:lnSpc>
                <a:spcPts val="4404"/>
              </a:lnSpc>
            </a:pPr>
          </a:p>
          <a:p>
            <a:pPr algn="just">
              <a:lnSpc>
                <a:spcPts val="4404"/>
              </a:lnSpc>
            </a:pPr>
            <a:r>
              <a:rPr lang="en-US" sz="3146" b="true">
                <a:solidFill>
                  <a:srgbClr val="322A2A"/>
                </a:solidFill>
                <a:latin typeface="Aileron Bold"/>
                <a:ea typeface="Aileron Bold"/>
                <a:cs typeface="Aileron Bold"/>
                <a:sym typeface="Aileron Bold"/>
              </a:rPr>
              <a:t>“Setiap anak Adam adalah bersalah dan sebaik-baiknya orang yang melakukan kesalahan adalah mereka yang mau bertaubat” (HR. At-Tirmidzi no. 2499)</a:t>
            </a:r>
          </a:p>
          <a:p>
            <a:pPr algn="just">
              <a:lnSpc>
                <a:spcPts val="4404"/>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3795190" y="6479818"/>
            <a:ext cx="3344028" cy="1950558"/>
            <a:chOff x="0" y="0"/>
            <a:chExt cx="633565" cy="369556"/>
          </a:xfrm>
        </p:grpSpPr>
        <p:sp>
          <p:nvSpPr>
            <p:cNvPr name="Freeform 3" id="3"/>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2"/>
              <a:stretch>
                <a:fillRect l="0" t="-94504" r="0" b="-62815"/>
              </a:stretch>
            </a:blipFill>
          </p:spPr>
        </p:sp>
      </p:grpSp>
      <p:grpSp>
        <p:nvGrpSpPr>
          <p:cNvPr name="Group 4" id="4"/>
          <p:cNvGrpSpPr/>
          <p:nvPr/>
        </p:nvGrpSpPr>
        <p:grpSpPr>
          <a:xfrm rot="0">
            <a:off x="3305887" y="3371280"/>
            <a:ext cx="4413914" cy="1197379"/>
            <a:chOff x="0" y="0"/>
            <a:chExt cx="1162512" cy="315359"/>
          </a:xfrm>
        </p:grpSpPr>
        <p:sp>
          <p:nvSpPr>
            <p:cNvPr name="Freeform 5" id="5"/>
            <p:cNvSpPr/>
            <p:nvPr/>
          </p:nvSpPr>
          <p:spPr>
            <a:xfrm flipH="false" flipV="false" rot="0">
              <a:off x="0" y="0"/>
              <a:ext cx="1162512" cy="315359"/>
            </a:xfrm>
            <a:custGeom>
              <a:avLst/>
              <a:gdLst/>
              <a:ahLst/>
              <a:cxnLst/>
              <a:rect r="r" b="b" t="t" l="l"/>
              <a:pathLst>
                <a:path h="315359" w="1162512">
                  <a:moveTo>
                    <a:pt x="157680" y="0"/>
                  </a:moveTo>
                  <a:lnTo>
                    <a:pt x="1004833" y="0"/>
                  </a:lnTo>
                  <a:cubicBezTo>
                    <a:pt x="1046652" y="0"/>
                    <a:pt x="1086758" y="16613"/>
                    <a:pt x="1116329" y="46183"/>
                  </a:cubicBezTo>
                  <a:cubicBezTo>
                    <a:pt x="1145900" y="75754"/>
                    <a:pt x="1162512" y="115860"/>
                    <a:pt x="1162512" y="157680"/>
                  </a:cubicBezTo>
                  <a:lnTo>
                    <a:pt x="1162512" y="157680"/>
                  </a:lnTo>
                  <a:cubicBezTo>
                    <a:pt x="1162512" y="199499"/>
                    <a:pt x="1145900" y="239605"/>
                    <a:pt x="1116329" y="269176"/>
                  </a:cubicBezTo>
                  <a:cubicBezTo>
                    <a:pt x="1086758" y="298747"/>
                    <a:pt x="1046652" y="315359"/>
                    <a:pt x="1004833" y="315359"/>
                  </a:cubicBezTo>
                  <a:lnTo>
                    <a:pt x="157680" y="315359"/>
                  </a:lnTo>
                  <a:cubicBezTo>
                    <a:pt x="115860" y="315359"/>
                    <a:pt x="75754" y="298747"/>
                    <a:pt x="46183" y="269176"/>
                  </a:cubicBezTo>
                  <a:cubicBezTo>
                    <a:pt x="16613" y="239605"/>
                    <a:pt x="0" y="199499"/>
                    <a:pt x="0" y="157680"/>
                  </a:cubicBezTo>
                  <a:lnTo>
                    <a:pt x="0" y="157680"/>
                  </a:lnTo>
                  <a:cubicBezTo>
                    <a:pt x="0" y="115860"/>
                    <a:pt x="16613" y="75754"/>
                    <a:pt x="46183" y="46183"/>
                  </a:cubicBezTo>
                  <a:cubicBezTo>
                    <a:pt x="75754" y="16613"/>
                    <a:pt x="115860" y="0"/>
                    <a:pt x="157680" y="0"/>
                  </a:cubicBezTo>
                  <a:close/>
                </a:path>
              </a:pathLst>
            </a:custGeom>
            <a:solidFill>
              <a:srgbClr val="D9DFCE"/>
            </a:solidFill>
          </p:spPr>
        </p:sp>
        <p:sp>
          <p:nvSpPr>
            <p:cNvPr name="TextBox 6" id="6"/>
            <p:cNvSpPr txBox="true"/>
            <p:nvPr/>
          </p:nvSpPr>
          <p:spPr>
            <a:xfrm>
              <a:off x="0" y="-57150"/>
              <a:ext cx="1162512" cy="372509"/>
            </a:xfrm>
            <a:prstGeom prst="rect">
              <a:avLst/>
            </a:prstGeom>
          </p:spPr>
          <p:txBody>
            <a:bodyPr anchor="ctr" rtlCol="false" tIns="50800" lIns="50800" bIns="50800" rIns="50800"/>
            <a:lstStyle/>
            <a:p>
              <a:pPr algn="ctr">
                <a:lnSpc>
                  <a:spcPts val="3500"/>
                </a:lnSpc>
              </a:pPr>
            </a:p>
          </p:txBody>
        </p:sp>
      </p:grpSp>
      <p:grpSp>
        <p:nvGrpSpPr>
          <p:cNvPr name="Group 7" id="7"/>
          <p:cNvGrpSpPr/>
          <p:nvPr/>
        </p:nvGrpSpPr>
        <p:grpSpPr>
          <a:xfrm rot="0">
            <a:off x="7377343" y="8614982"/>
            <a:ext cx="3344028" cy="643318"/>
            <a:chOff x="0" y="0"/>
            <a:chExt cx="1077060" cy="207203"/>
          </a:xfrm>
        </p:grpSpPr>
        <p:sp>
          <p:nvSpPr>
            <p:cNvPr name="Freeform 8" id="8"/>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9" id="9"/>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10" id="10"/>
          <p:cNvGrpSpPr/>
          <p:nvPr/>
        </p:nvGrpSpPr>
        <p:grpSpPr>
          <a:xfrm rot="0">
            <a:off x="11009042" y="8614982"/>
            <a:ext cx="3344028" cy="979027"/>
            <a:chOff x="0" y="0"/>
            <a:chExt cx="1077060" cy="315329"/>
          </a:xfrm>
        </p:grpSpPr>
        <p:sp>
          <p:nvSpPr>
            <p:cNvPr name="Freeform 11" id="11"/>
            <p:cNvSpPr/>
            <p:nvPr/>
          </p:nvSpPr>
          <p:spPr>
            <a:xfrm flipH="false" flipV="false" rot="0">
              <a:off x="0" y="0"/>
              <a:ext cx="1077060" cy="315329"/>
            </a:xfrm>
            <a:custGeom>
              <a:avLst/>
              <a:gdLst/>
              <a:ahLst/>
              <a:cxnLst/>
              <a:rect r="r" b="b" t="t" l="l"/>
              <a:pathLst>
                <a:path h="315329" w="1077060">
                  <a:moveTo>
                    <a:pt x="0" y="0"/>
                  </a:moveTo>
                  <a:lnTo>
                    <a:pt x="1077060" y="0"/>
                  </a:lnTo>
                  <a:lnTo>
                    <a:pt x="1077060" y="315329"/>
                  </a:lnTo>
                  <a:lnTo>
                    <a:pt x="0" y="315329"/>
                  </a:lnTo>
                  <a:close/>
                </a:path>
              </a:pathLst>
            </a:custGeom>
            <a:solidFill>
              <a:srgbClr val="577550"/>
            </a:solidFill>
          </p:spPr>
        </p:sp>
        <p:sp>
          <p:nvSpPr>
            <p:cNvPr name="TextBox 12" id="12"/>
            <p:cNvSpPr txBox="true"/>
            <p:nvPr/>
          </p:nvSpPr>
          <p:spPr>
            <a:xfrm>
              <a:off x="0" y="-57150"/>
              <a:ext cx="1077060" cy="372479"/>
            </a:xfrm>
            <a:prstGeom prst="rect">
              <a:avLst/>
            </a:prstGeom>
          </p:spPr>
          <p:txBody>
            <a:bodyPr anchor="ctr" rtlCol="false" tIns="50800" lIns="50800" bIns="50800" rIns="50800"/>
            <a:lstStyle/>
            <a:p>
              <a:pPr algn="ctr">
                <a:lnSpc>
                  <a:spcPts val="3500"/>
                </a:lnSpc>
              </a:pPr>
            </a:p>
          </p:txBody>
        </p:sp>
      </p:grpSp>
      <p:grpSp>
        <p:nvGrpSpPr>
          <p:cNvPr name="Group 13" id="13"/>
          <p:cNvGrpSpPr/>
          <p:nvPr/>
        </p:nvGrpSpPr>
        <p:grpSpPr>
          <a:xfrm rot="0">
            <a:off x="3791877" y="8614982"/>
            <a:ext cx="3344028" cy="643318"/>
            <a:chOff x="0" y="0"/>
            <a:chExt cx="1077060" cy="207203"/>
          </a:xfrm>
        </p:grpSpPr>
        <p:sp>
          <p:nvSpPr>
            <p:cNvPr name="Freeform 14" id="14"/>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15" id="15"/>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16" id="16"/>
          <p:cNvGrpSpPr/>
          <p:nvPr/>
        </p:nvGrpSpPr>
        <p:grpSpPr>
          <a:xfrm rot="0">
            <a:off x="7377343" y="6479818"/>
            <a:ext cx="3344028" cy="1950558"/>
            <a:chOff x="0" y="0"/>
            <a:chExt cx="633565" cy="369556"/>
          </a:xfrm>
        </p:grpSpPr>
        <p:sp>
          <p:nvSpPr>
            <p:cNvPr name="Freeform 17" id="17"/>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3"/>
              <a:stretch>
                <a:fillRect l="0" t="-78660" r="0" b="-78660"/>
              </a:stretch>
            </a:blipFill>
          </p:spPr>
        </p:sp>
      </p:grpSp>
      <p:grpSp>
        <p:nvGrpSpPr>
          <p:cNvPr name="Group 18" id="18"/>
          <p:cNvGrpSpPr/>
          <p:nvPr/>
        </p:nvGrpSpPr>
        <p:grpSpPr>
          <a:xfrm rot="0">
            <a:off x="11009042" y="6479818"/>
            <a:ext cx="3344028" cy="1950558"/>
            <a:chOff x="0" y="0"/>
            <a:chExt cx="633565" cy="369556"/>
          </a:xfrm>
        </p:grpSpPr>
        <p:sp>
          <p:nvSpPr>
            <p:cNvPr name="Freeform 19" id="19"/>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4"/>
              <a:stretch>
                <a:fillRect l="0" t="-24336" r="0" b="-132983"/>
              </a:stretch>
            </a:blipFill>
          </p:spPr>
        </p:sp>
      </p:grpSp>
      <p:grpSp>
        <p:nvGrpSpPr>
          <p:cNvPr name="Group 20" id="20"/>
          <p:cNvGrpSpPr/>
          <p:nvPr/>
        </p:nvGrpSpPr>
        <p:grpSpPr>
          <a:xfrm rot="0">
            <a:off x="0" y="0"/>
            <a:ext cx="1378137" cy="10287000"/>
            <a:chOff x="0" y="0"/>
            <a:chExt cx="362966" cy="2709333"/>
          </a:xfrm>
        </p:grpSpPr>
        <p:sp>
          <p:nvSpPr>
            <p:cNvPr name="Freeform 21" id="21"/>
            <p:cNvSpPr/>
            <p:nvPr/>
          </p:nvSpPr>
          <p:spPr>
            <a:xfrm flipH="false" flipV="false" rot="0">
              <a:off x="0" y="0"/>
              <a:ext cx="362966" cy="2709333"/>
            </a:xfrm>
            <a:custGeom>
              <a:avLst/>
              <a:gdLst/>
              <a:ahLst/>
              <a:cxnLst/>
              <a:rect r="r" b="b" t="t" l="l"/>
              <a:pathLst>
                <a:path h="2709333" w="362966">
                  <a:moveTo>
                    <a:pt x="0" y="0"/>
                  </a:moveTo>
                  <a:lnTo>
                    <a:pt x="362966" y="0"/>
                  </a:lnTo>
                  <a:lnTo>
                    <a:pt x="362966" y="2709333"/>
                  </a:lnTo>
                  <a:lnTo>
                    <a:pt x="0" y="2709333"/>
                  </a:lnTo>
                  <a:close/>
                </a:path>
              </a:pathLst>
            </a:custGeom>
            <a:solidFill>
              <a:srgbClr val="D9DFCE"/>
            </a:solidFill>
          </p:spPr>
        </p:sp>
        <p:sp>
          <p:nvSpPr>
            <p:cNvPr name="TextBox 22" id="22"/>
            <p:cNvSpPr txBox="true"/>
            <p:nvPr/>
          </p:nvSpPr>
          <p:spPr>
            <a:xfrm>
              <a:off x="0" y="-57150"/>
              <a:ext cx="362966" cy="2766483"/>
            </a:xfrm>
            <a:prstGeom prst="rect">
              <a:avLst/>
            </a:prstGeom>
          </p:spPr>
          <p:txBody>
            <a:bodyPr anchor="ctr" rtlCol="false" tIns="50800" lIns="50800" bIns="50800" rIns="50800"/>
            <a:lstStyle/>
            <a:p>
              <a:pPr algn="ctr">
                <a:lnSpc>
                  <a:spcPts val="3500"/>
                </a:lnSpc>
              </a:pPr>
            </a:p>
          </p:txBody>
        </p:sp>
      </p:grpSp>
      <p:grpSp>
        <p:nvGrpSpPr>
          <p:cNvPr name="Group 23" id="23"/>
          <p:cNvGrpSpPr/>
          <p:nvPr/>
        </p:nvGrpSpPr>
        <p:grpSpPr>
          <a:xfrm rot="0">
            <a:off x="689068" y="614524"/>
            <a:ext cx="1680822" cy="1658746"/>
            <a:chOff x="0" y="0"/>
            <a:chExt cx="812800" cy="802125"/>
          </a:xfrm>
        </p:grpSpPr>
        <p:sp>
          <p:nvSpPr>
            <p:cNvPr name="Freeform 24" id="24"/>
            <p:cNvSpPr/>
            <p:nvPr/>
          </p:nvSpPr>
          <p:spPr>
            <a:xfrm flipH="false" flipV="false" rot="0">
              <a:off x="0" y="0"/>
              <a:ext cx="812800" cy="802125"/>
            </a:xfrm>
            <a:custGeom>
              <a:avLst/>
              <a:gdLst/>
              <a:ahLst/>
              <a:cxnLst/>
              <a:rect r="r" b="b" t="t" l="l"/>
              <a:pathLst>
                <a:path h="802125" w="812800">
                  <a:moveTo>
                    <a:pt x="406400" y="0"/>
                  </a:moveTo>
                  <a:cubicBezTo>
                    <a:pt x="181951" y="0"/>
                    <a:pt x="0" y="179562"/>
                    <a:pt x="0" y="401062"/>
                  </a:cubicBezTo>
                  <a:cubicBezTo>
                    <a:pt x="0" y="622563"/>
                    <a:pt x="181951" y="802125"/>
                    <a:pt x="406400" y="802125"/>
                  </a:cubicBezTo>
                  <a:cubicBezTo>
                    <a:pt x="630849" y="802125"/>
                    <a:pt x="812800" y="622563"/>
                    <a:pt x="812800" y="401062"/>
                  </a:cubicBezTo>
                  <a:cubicBezTo>
                    <a:pt x="812800" y="179562"/>
                    <a:pt x="630849" y="0"/>
                    <a:pt x="406400" y="0"/>
                  </a:cubicBezTo>
                  <a:close/>
                </a:path>
              </a:pathLst>
            </a:custGeom>
            <a:solidFill>
              <a:srgbClr val="134E1A"/>
            </a:solidFill>
          </p:spPr>
        </p:sp>
        <p:sp>
          <p:nvSpPr>
            <p:cNvPr name="TextBox 25" id="25"/>
            <p:cNvSpPr txBox="true"/>
            <p:nvPr/>
          </p:nvSpPr>
          <p:spPr>
            <a:xfrm>
              <a:off x="76200" y="18049"/>
              <a:ext cx="660400" cy="708877"/>
            </a:xfrm>
            <a:prstGeom prst="rect">
              <a:avLst/>
            </a:prstGeom>
          </p:spPr>
          <p:txBody>
            <a:bodyPr anchor="ctr" rtlCol="false" tIns="50800" lIns="50800" bIns="50800" rIns="50800"/>
            <a:lstStyle/>
            <a:p>
              <a:pPr algn="ctr">
                <a:lnSpc>
                  <a:spcPts val="3500"/>
                </a:lnSpc>
              </a:pPr>
            </a:p>
          </p:txBody>
        </p:sp>
      </p:grpSp>
      <p:sp>
        <p:nvSpPr>
          <p:cNvPr name="Freeform 26" id="26"/>
          <p:cNvSpPr/>
          <p:nvPr/>
        </p:nvSpPr>
        <p:spPr>
          <a:xfrm flipH="true" flipV="false" rot="0">
            <a:off x="1064563" y="1178635"/>
            <a:ext cx="812782" cy="530525"/>
          </a:xfrm>
          <a:custGeom>
            <a:avLst/>
            <a:gdLst/>
            <a:ahLst/>
            <a:cxnLst/>
            <a:rect r="r" b="b" t="t" l="l"/>
            <a:pathLst>
              <a:path h="530525" w="812782">
                <a:moveTo>
                  <a:pt x="812782" y="0"/>
                </a:moveTo>
                <a:lnTo>
                  <a:pt x="0" y="0"/>
                </a:lnTo>
                <a:lnTo>
                  <a:pt x="0" y="530525"/>
                </a:lnTo>
                <a:lnTo>
                  <a:pt x="812782" y="530525"/>
                </a:lnTo>
                <a:lnTo>
                  <a:pt x="81278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7" id="27"/>
          <p:cNvSpPr/>
          <p:nvPr/>
        </p:nvSpPr>
        <p:spPr>
          <a:xfrm flipH="false" flipV="false" rot="0">
            <a:off x="4612295" y="2826734"/>
            <a:ext cx="1709818" cy="254918"/>
          </a:xfrm>
          <a:custGeom>
            <a:avLst/>
            <a:gdLst/>
            <a:ahLst/>
            <a:cxnLst/>
            <a:rect r="r" b="b" t="t" l="l"/>
            <a:pathLst>
              <a:path h="254918" w="1709818">
                <a:moveTo>
                  <a:pt x="0" y="0"/>
                </a:moveTo>
                <a:lnTo>
                  <a:pt x="1709818" y="0"/>
                </a:lnTo>
                <a:lnTo>
                  <a:pt x="1709818" y="254918"/>
                </a:lnTo>
                <a:lnTo>
                  <a:pt x="0" y="2549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8" id="28"/>
          <p:cNvGrpSpPr/>
          <p:nvPr/>
        </p:nvGrpSpPr>
        <p:grpSpPr>
          <a:xfrm rot="0">
            <a:off x="208644" y="6479818"/>
            <a:ext cx="3344028" cy="1950558"/>
            <a:chOff x="0" y="0"/>
            <a:chExt cx="633565" cy="369556"/>
          </a:xfrm>
        </p:grpSpPr>
        <p:sp>
          <p:nvSpPr>
            <p:cNvPr name="Freeform 29" id="29"/>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9"/>
              <a:stretch>
                <a:fillRect l="0" t="-64293" r="0" b="-64293"/>
              </a:stretch>
            </a:blipFill>
          </p:spPr>
        </p:sp>
      </p:grpSp>
      <p:grpSp>
        <p:nvGrpSpPr>
          <p:cNvPr name="Group 30" id="30"/>
          <p:cNvGrpSpPr/>
          <p:nvPr/>
        </p:nvGrpSpPr>
        <p:grpSpPr>
          <a:xfrm rot="0">
            <a:off x="205331" y="8614982"/>
            <a:ext cx="3344028" cy="643318"/>
            <a:chOff x="0" y="0"/>
            <a:chExt cx="1077060" cy="207203"/>
          </a:xfrm>
        </p:grpSpPr>
        <p:sp>
          <p:nvSpPr>
            <p:cNvPr name="Freeform 31" id="31"/>
            <p:cNvSpPr/>
            <p:nvPr/>
          </p:nvSpPr>
          <p:spPr>
            <a:xfrm flipH="false" flipV="false" rot="0">
              <a:off x="0" y="0"/>
              <a:ext cx="1077060" cy="207203"/>
            </a:xfrm>
            <a:custGeom>
              <a:avLst/>
              <a:gdLst/>
              <a:ahLst/>
              <a:cxnLst/>
              <a:rect r="r" b="b" t="t" l="l"/>
              <a:pathLst>
                <a:path h="207203" w="1077060">
                  <a:moveTo>
                    <a:pt x="0" y="0"/>
                  </a:moveTo>
                  <a:lnTo>
                    <a:pt x="1077060" y="0"/>
                  </a:lnTo>
                  <a:lnTo>
                    <a:pt x="1077060" y="207203"/>
                  </a:lnTo>
                  <a:lnTo>
                    <a:pt x="0" y="207203"/>
                  </a:lnTo>
                  <a:close/>
                </a:path>
              </a:pathLst>
            </a:custGeom>
            <a:solidFill>
              <a:srgbClr val="577550"/>
            </a:solidFill>
          </p:spPr>
        </p:sp>
        <p:sp>
          <p:nvSpPr>
            <p:cNvPr name="TextBox 32" id="32"/>
            <p:cNvSpPr txBox="true"/>
            <p:nvPr/>
          </p:nvSpPr>
          <p:spPr>
            <a:xfrm>
              <a:off x="0" y="-57150"/>
              <a:ext cx="1077060" cy="264353"/>
            </a:xfrm>
            <a:prstGeom prst="rect">
              <a:avLst/>
            </a:prstGeom>
          </p:spPr>
          <p:txBody>
            <a:bodyPr anchor="ctr" rtlCol="false" tIns="50800" lIns="50800" bIns="50800" rIns="50800"/>
            <a:lstStyle/>
            <a:p>
              <a:pPr algn="ctr">
                <a:lnSpc>
                  <a:spcPts val="3500"/>
                </a:lnSpc>
              </a:pPr>
            </a:p>
          </p:txBody>
        </p:sp>
      </p:grpSp>
      <p:grpSp>
        <p:nvGrpSpPr>
          <p:cNvPr name="Group 33" id="33"/>
          <p:cNvGrpSpPr/>
          <p:nvPr/>
        </p:nvGrpSpPr>
        <p:grpSpPr>
          <a:xfrm rot="0">
            <a:off x="14638820" y="8614982"/>
            <a:ext cx="3344028" cy="979027"/>
            <a:chOff x="0" y="0"/>
            <a:chExt cx="1077060" cy="315329"/>
          </a:xfrm>
        </p:grpSpPr>
        <p:sp>
          <p:nvSpPr>
            <p:cNvPr name="Freeform 34" id="34"/>
            <p:cNvSpPr/>
            <p:nvPr/>
          </p:nvSpPr>
          <p:spPr>
            <a:xfrm flipH="false" flipV="false" rot="0">
              <a:off x="0" y="0"/>
              <a:ext cx="1077060" cy="315329"/>
            </a:xfrm>
            <a:custGeom>
              <a:avLst/>
              <a:gdLst/>
              <a:ahLst/>
              <a:cxnLst/>
              <a:rect r="r" b="b" t="t" l="l"/>
              <a:pathLst>
                <a:path h="315329" w="1077060">
                  <a:moveTo>
                    <a:pt x="0" y="0"/>
                  </a:moveTo>
                  <a:lnTo>
                    <a:pt x="1077060" y="0"/>
                  </a:lnTo>
                  <a:lnTo>
                    <a:pt x="1077060" y="315329"/>
                  </a:lnTo>
                  <a:lnTo>
                    <a:pt x="0" y="315329"/>
                  </a:lnTo>
                  <a:close/>
                </a:path>
              </a:pathLst>
            </a:custGeom>
            <a:solidFill>
              <a:srgbClr val="577550"/>
            </a:solidFill>
          </p:spPr>
        </p:sp>
        <p:sp>
          <p:nvSpPr>
            <p:cNvPr name="TextBox 35" id="35"/>
            <p:cNvSpPr txBox="true"/>
            <p:nvPr/>
          </p:nvSpPr>
          <p:spPr>
            <a:xfrm>
              <a:off x="0" y="-57150"/>
              <a:ext cx="1077060" cy="372479"/>
            </a:xfrm>
            <a:prstGeom prst="rect">
              <a:avLst/>
            </a:prstGeom>
          </p:spPr>
          <p:txBody>
            <a:bodyPr anchor="ctr" rtlCol="false" tIns="50800" lIns="50800" bIns="50800" rIns="50800"/>
            <a:lstStyle/>
            <a:p>
              <a:pPr algn="ctr">
                <a:lnSpc>
                  <a:spcPts val="3500"/>
                </a:lnSpc>
              </a:pPr>
            </a:p>
          </p:txBody>
        </p:sp>
      </p:grpSp>
      <p:grpSp>
        <p:nvGrpSpPr>
          <p:cNvPr name="Group 36" id="36"/>
          <p:cNvGrpSpPr/>
          <p:nvPr/>
        </p:nvGrpSpPr>
        <p:grpSpPr>
          <a:xfrm rot="0">
            <a:off x="14638820" y="6479818"/>
            <a:ext cx="3344028" cy="1950558"/>
            <a:chOff x="0" y="0"/>
            <a:chExt cx="633565" cy="369556"/>
          </a:xfrm>
        </p:grpSpPr>
        <p:sp>
          <p:nvSpPr>
            <p:cNvPr name="Freeform 37" id="37"/>
            <p:cNvSpPr/>
            <p:nvPr/>
          </p:nvSpPr>
          <p:spPr>
            <a:xfrm flipH="false" flipV="false" rot="0">
              <a:off x="0" y="0"/>
              <a:ext cx="633565" cy="369556"/>
            </a:xfrm>
            <a:custGeom>
              <a:avLst/>
              <a:gdLst/>
              <a:ahLst/>
              <a:cxnLst/>
              <a:rect r="r" b="b" t="t" l="l"/>
              <a:pathLst>
                <a:path h="369556" w="633565">
                  <a:moveTo>
                    <a:pt x="0" y="0"/>
                  </a:moveTo>
                  <a:lnTo>
                    <a:pt x="633565" y="0"/>
                  </a:lnTo>
                  <a:lnTo>
                    <a:pt x="633565" y="369556"/>
                  </a:lnTo>
                  <a:lnTo>
                    <a:pt x="0" y="369556"/>
                  </a:lnTo>
                  <a:close/>
                </a:path>
              </a:pathLst>
            </a:custGeom>
            <a:blipFill>
              <a:blip r:embed="rId10"/>
              <a:stretch>
                <a:fillRect l="0" t="-127244" r="0" b="-29914"/>
              </a:stretch>
            </a:blipFill>
          </p:spPr>
        </p:sp>
      </p:grpSp>
      <p:sp>
        <p:nvSpPr>
          <p:cNvPr name="TextBox 38" id="38"/>
          <p:cNvSpPr txBox="true"/>
          <p:nvPr/>
        </p:nvSpPr>
        <p:spPr>
          <a:xfrm rot="0">
            <a:off x="2039913" y="47399"/>
            <a:ext cx="15802824" cy="3221168"/>
          </a:xfrm>
          <a:prstGeom prst="rect">
            <a:avLst/>
          </a:prstGeom>
        </p:spPr>
        <p:txBody>
          <a:bodyPr anchor="t" rtlCol="false" tIns="0" lIns="0" bIns="0" rIns="0">
            <a:spAutoFit/>
          </a:bodyPr>
          <a:lstStyle/>
          <a:p>
            <a:pPr algn="r">
              <a:lnSpc>
                <a:spcPts val="8091"/>
              </a:lnSpc>
            </a:pPr>
            <a:r>
              <a:rPr lang="en-US" sz="6975" b="true">
                <a:solidFill>
                  <a:srgbClr val="134E1A"/>
                </a:solidFill>
                <a:latin typeface="Akzidenz-Grotesk Heavy"/>
                <a:ea typeface="Akzidenz-Grotesk Heavy"/>
                <a:cs typeface="Akzidenz-Grotesk Heavy"/>
                <a:sym typeface="Akzidenz-Grotesk Heavy"/>
              </a:rPr>
              <a:t>Membentuk Kebiasaan </a:t>
            </a:r>
          </a:p>
          <a:p>
            <a:pPr algn="r">
              <a:lnSpc>
                <a:spcPts val="8091"/>
              </a:lnSpc>
            </a:pPr>
            <a:r>
              <a:rPr lang="en-US" sz="6975" b="true">
                <a:solidFill>
                  <a:srgbClr val="134E1A"/>
                </a:solidFill>
                <a:latin typeface="Akzidenz-Grotesk Heavy"/>
                <a:ea typeface="Akzidenz-Grotesk Heavy"/>
                <a:cs typeface="Akzidenz-Grotesk Heavy"/>
                <a:sym typeface="Akzidenz-Grotesk Heavy"/>
              </a:rPr>
              <a:t>Positif </a:t>
            </a:r>
            <a:r>
              <a:rPr lang="en-US" sz="6975" b="true">
                <a:solidFill>
                  <a:srgbClr val="134E1A"/>
                </a:solidFill>
                <a:latin typeface="Akzidenz-Grotesk Heavy"/>
                <a:ea typeface="Akzidenz-Grotesk Heavy"/>
                <a:cs typeface="Akzidenz-Grotesk Heavy"/>
                <a:sym typeface="Akzidenz-Grotesk Heavy"/>
              </a:rPr>
              <a:t>di Bulan Ramadhan</a:t>
            </a:r>
          </a:p>
          <a:p>
            <a:pPr algn="r" marL="0" indent="0" lvl="0">
              <a:lnSpc>
                <a:spcPts val="8091"/>
              </a:lnSpc>
              <a:spcBef>
                <a:spcPct val="0"/>
              </a:spcBef>
            </a:pPr>
          </a:p>
        </p:txBody>
      </p:sp>
      <p:sp>
        <p:nvSpPr>
          <p:cNvPr name="TextBox 39" id="39"/>
          <p:cNvSpPr txBox="true"/>
          <p:nvPr/>
        </p:nvSpPr>
        <p:spPr>
          <a:xfrm rot="0">
            <a:off x="8393440" y="2353943"/>
            <a:ext cx="9219330" cy="1407793"/>
          </a:xfrm>
          <a:prstGeom prst="rect">
            <a:avLst/>
          </a:prstGeom>
        </p:spPr>
        <p:txBody>
          <a:bodyPr anchor="t" rtlCol="false" tIns="0" lIns="0" bIns="0" rIns="0">
            <a:spAutoFit/>
          </a:bodyPr>
          <a:lstStyle/>
          <a:p>
            <a:pPr algn="just">
              <a:lnSpc>
                <a:spcPts val="3780"/>
              </a:lnSpc>
            </a:pPr>
            <a:r>
              <a:rPr lang="en-US" sz="2700">
                <a:solidFill>
                  <a:srgbClr val="000000"/>
                </a:solidFill>
                <a:latin typeface="Aileron"/>
                <a:ea typeface="Aileron"/>
                <a:cs typeface="Aileron"/>
                <a:sym typeface="Aileron"/>
              </a:rPr>
              <a:t>Mulailah mendisiplinkan diri dalam beribadah kemudian istiqomah menjalankannya. Nabi Shallahu ‘alaihi wasallam bersabda:</a:t>
            </a:r>
          </a:p>
        </p:txBody>
      </p:sp>
      <p:sp>
        <p:nvSpPr>
          <p:cNvPr name="TextBox 40" id="40"/>
          <p:cNvSpPr txBox="true"/>
          <p:nvPr/>
        </p:nvSpPr>
        <p:spPr>
          <a:xfrm rot="0">
            <a:off x="3214607" y="3470534"/>
            <a:ext cx="4505194" cy="1015238"/>
          </a:xfrm>
          <a:prstGeom prst="rect">
            <a:avLst/>
          </a:prstGeom>
        </p:spPr>
        <p:txBody>
          <a:bodyPr anchor="t" rtlCol="false" tIns="0" lIns="0" bIns="0" rIns="0">
            <a:spAutoFit/>
          </a:bodyPr>
          <a:lstStyle/>
          <a:p>
            <a:pPr algn="ctr">
              <a:lnSpc>
                <a:spcPts val="4096"/>
              </a:lnSpc>
            </a:pPr>
            <a:r>
              <a:rPr lang="en-US" sz="3200" b="true">
                <a:solidFill>
                  <a:srgbClr val="000000"/>
                </a:solidFill>
                <a:latin typeface="Aileron Ultra-Bold"/>
                <a:ea typeface="Aileron Ultra-Bold"/>
                <a:cs typeface="Aileron Ultra-Bold"/>
                <a:sym typeface="Aileron Ultra-Bold"/>
              </a:rPr>
              <a:t>Mulai Disiplin </a:t>
            </a:r>
          </a:p>
          <a:p>
            <a:pPr algn="ctr">
              <a:lnSpc>
                <a:spcPts val="4096"/>
              </a:lnSpc>
            </a:pPr>
            <a:r>
              <a:rPr lang="en-US" sz="3200" b="true">
                <a:solidFill>
                  <a:srgbClr val="000000"/>
                </a:solidFill>
                <a:latin typeface="Aileron Ultra-Bold"/>
                <a:ea typeface="Aileron Ultra-Bold"/>
                <a:cs typeface="Aileron Ultra-Bold"/>
                <a:sym typeface="Aileron Ultra-Bold"/>
              </a:rPr>
              <a:t>dalam Beribadah</a:t>
            </a:r>
          </a:p>
        </p:txBody>
      </p:sp>
      <p:sp>
        <p:nvSpPr>
          <p:cNvPr name="TextBox 41" id="41"/>
          <p:cNvSpPr txBox="true"/>
          <p:nvPr/>
        </p:nvSpPr>
        <p:spPr>
          <a:xfrm rot="0">
            <a:off x="4026689" y="8741696"/>
            <a:ext cx="2876810"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Baca Al-Quran</a:t>
            </a:r>
          </a:p>
        </p:txBody>
      </p:sp>
      <p:sp>
        <p:nvSpPr>
          <p:cNvPr name="TextBox 42" id="42"/>
          <p:cNvSpPr txBox="true"/>
          <p:nvPr/>
        </p:nvSpPr>
        <p:spPr>
          <a:xfrm rot="0">
            <a:off x="11009042" y="8741696"/>
            <a:ext cx="3203916" cy="852314"/>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Sedekah dan Peduli Sosial</a:t>
            </a:r>
          </a:p>
        </p:txBody>
      </p:sp>
      <p:sp>
        <p:nvSpPr>
          <p:cNvPr name="TextBox 43" id="43"/>
          <p:cNvSpPr txBox="true"/>
          <p:nvPr/>
        </p:nvSpPr>
        <p:spPr>
          <a:xfrm rot="0">
            <a:off x="7991570" y="8711564"/>
            <a:ext cx="2115575"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Qiyamul Lail</a:t>
            </a:r>
          </a:p>
        </p:txBody>
      </p:sp>
      <p:sp>
        <p:nvSpPr>
          <p:cNvPr name="TextBox 44" id="44"/>
          <p:cNvSpPr txBox="true"/>
          <p:nvPr/>
        </p:nvSpPr>
        <p:spPr>
          <a:xfrm rot="0">
            <a:off x="208644" y="8741696"/>
            <a:ext cx="3340715" cy="423689"/>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Shalat Tepat Waktu</a:t>
            </a:r>
          </a:p>
        </p:txBody>
      </p:sp>
      <p:sp>
        <p:nvSpPr>
          <p:cNvPr name="TextBox 45" id="45"/>
          <p:cNvSpPr txBox="true"/>
          <p:nvPr/>
        </p:nvSpPr>
        <p:spPr>
          <a:xfrm rot="0">
            <a:off x="14638820" y="8741696"/>
            <a:ext cx="3203916" cy="852314"/>
          </a:xfrm>
          <a:prstGeom prst="rect">
            <a:avLst/>
          </a:prstGeom>
        </p:spPr>
        <p:txBody>
          <a:bodyPr anchor="t" rtlCol="false" tIns="0" lIns="0" bIns="0" rIns="0">
            <a:spAutoFit/>
          </a:bodyPr>
          <a:lstStyle/>
          <a:p>
            <a:pPr algn="ctr" marL="0" indent="0" lvl="0">
              <a:lnSpc>
                <a:spcPts val="3422"/>
              </a:lnSpc>
              <a:spcBef>
                <a:spcPct val="0"/>
              </a:spcBef>
            </a:pPr>
            <a:r>
              <a:rPr lang="en-US" b="true" sz="2444">
                <a:solidFill>
                  <a:srgbClr val="FEFFFA"/>
                </a:solidFill>
                <a:latin typeface="Aileron Heavy"/>
                <a:ea typeface="Aileron Heavy"/>
                <a:cs typeface="Aileron Heavy"/>
                <a:sym typeface="Aileron Heavy"/>
              </a:rPr>
              <a:t>Kelola Waktu Lebih Produktif</a:t>
            </a:r>
          </a:p>
        </p:txBody>
      </p:sp>
      <p:sp>
        <p:nvSpPr>
          <p:cNvPr name="TextBox 46" id="46"/>
          <p:cNvSpPr txBox="true"/>
          <p:nvPr/>
        </p:nvSpPr>
        <p:spPr>
          <a:xfrm rot="0">
            <a:off x="93951" y="5568490"/>
            <a:ext cx="17038731" cy="911328"/>
          </a:xfrm>
          <a:prstGeom prst="rect">
            <a:avLst/>
          </a:prstGeom>
        </p:spPr>
        <p:txBody>
          <a:bodyPr anchor="t" rtlCol="false" tIns="0" lIns="0" bIns="0" rIns="0">
            <a:spAutoFit/>
          </a:bodyPr>
          <a:lstStyle/>
          <a:p>
            <a:pPr algn="r" marL="0" indent="0" lvl="0">
              <a:lnSpc>
                <a:spcPts val="6258"/>
              </a:lnSpc>
              <a:spcBef>
                <a:spcPct val="0"/>
              </a:spcBef>
            </a:pPr>
            <a:r>
              <a:rPr lang="en-US" b="true" sz="5395">
                <a:solidFill>
                  <a:srgbClr val="134E1A"/>
                </a:solidFill>
                <a:latin typeface="Akzidenz-Grotesk Bold"/>
                <a:ea typeface="Akzidenz-Grotesk Bold"/>
                <a:cs typeface="Akzidenz-Grotesk Bold"/>
                <a:sym typeface="Akzidenz-Grotesk Bold"/>
              </a:rPr>
              <a:t>1                2                 3                 4               5    </a:t>
            </a:r>
          </a:p>
        </p:txBody>
      </p:sp>
      <p:sp>
        <p:nvSpPr>
          <p:cNvPr name="TextBox 47" id="47"/>
          <p:cNvSpPr txBox="true"/>
          <p:nvPr/>
        </p:nvSpPr>
        <p:spPr>
          <a:xfrm rot="0">
            <a:off x="8393440" y="4164263"/>
            <a:ext cx="9589408" cy="1362708"/>
          </a:xfrm>
          <a:prstGeom prst="rect">
            <a:avLst/>
          </a:prstGeom>
        </p:spPr>
        <p:txBody>
          <a:bodyPr anchor="t" rtlCol="false" tIns="0" lIns="0" bIns="0" rIns="0">
            <a:spAutoFit/>
          </a:bodyPr>
          <a:lstStyle/>
          <a:p>
            <a:pPr algn="just">
              <a:lnSpc>
                <a:spcPts val="3640"/>
              </a:lnSpc>
            </a:pPr>
            <a:r>
              <a:rPr lang="en-US" b="true" sz="2600" i="true">
                <a:solidFill>
                  <a:srgbClr val="000000"/>
                </a:solidFill>
                <a:latin typeface="Aileron Bold Italics"/>
                <a:ea typeface="Aileron Bold Italics"/>
                <a:cs typeface="Aileron Bold Italics"/>
                <a:sym typeface="Aileron Bold Italics"/>
              </a:rPr>
              <a:t>”Amalan yang paling dicintai oleh Allah Ta’ala adalah amalan yang kontinu walaupun itu sedikit.” (HR. Muslim no. 783)</a:t>
            </a:r>
          </a:p>
          <a:p>
            <a:pPr algn="just">
              <a:lnSpc>
                <a:spcPts val="364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FFFA"/>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562334"/>
            <a:chOff x="0" y="0"/>
            <a:chExt cx="4816593" cy="1464977"/>
          </a:xfrm>
        </p:grpSpPr>
        <p:sp>
          <p:nvSpPr>
            <p:cNvPr name="Freeform 3" id="3"/>
            <p:cNvSpPr/>
            <p:nvPr/>
          </p:nvSpPr>
          <p:spPr>
            <a:xfrm flipH="false" flipV="false" rot="0">
              <a:off x="0" y="0"/>
              <a:ext cx="4816592" cy="1464977"/>
            </a:xfrm>
            <a:custGeom>
              <a:avLst/>
              <a:gdLst/>
              <a:ahLst/>
              <a:cxnLst/>
              <a:rect r="r" b="b" t="t" l="l"/>
              <a:pathLst>
                <a:path h="1464977" w="4816592">
                  <a:moveTo>
                    <a:pt x="0" y="0"/>
                  </a:moveTo>
                  <a:lnTo>
                    <a:pt x="4816592" y="0"/>
                  </a:lnTo>
                  <a:lnTo>
                    <a:pt x="4816592" y="1464977"/>
                  </a:lnTo>
                  <a:lnTo>
                    <a:pt x="0" y="1464977"/>
                  </a:lnTo>
                  <a:close/>
                </a:path>
              </a:pathLst>
            </a:custGeom>
            <a:solidFill>
              <a:srgbClr val="D9DFCE"/>
            </a:solidFill>
          </p:spPr>
        </p:sp>
        <p:sp>
          <p:nvSpPr>
            <p:cNvPr name="TextBox 4" id="4"/>
            <p:cNvSpPr txBox="true"/>
            <p:nvPr/>
          </p:nvSpPr>
          <p:spPr>
            <a:xfrm>
              <a:off x="0" y="-57150"/>
              <a:ext cx="4816593" cy="1522127"/>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809392" y="5562334"/>
            <a:ext cx="23101651" cy="6489164"/>
            <a:chOff x="0" y="0"/>
            <a:chExt cx="6084385" cy="1709080"/>
          </a:xfrm>
        </p:grpSpPr>
        <p:sp>
          <p:nvSpPr>
            <p:cNvPr name="Freeform 6" id="6"/>
            <p:cNvSpPr/>
            <p:nvPr/>
          </p:nvSpPr>
          <p:spPr>
            <a:xfrm flipH="false" flipV="false" rot="0">
              <a:off x="0" y="0"/>
              <a:ext cx="6084385" cy="1709080"/>
            </a:xfrm>
            <a:custGeom>
              <a:avLst/>
              <a:gdLst/>
              <a:ahLst/>
              <a:cxnLst/>
              <a:rect r="r" b="b" t="t" l="l"/>
              <a:pathLst>
                <a:path h="1709080" w="6084385">
                  <a:moveTo>
                    <a:pt x="0" y="0"/>
                  </a:moveTo>
                  <a:lnTo>
                    <a:pt x="6084385" y="0"/>
                  </a:lnTo>
                  <a:lnTo>
                    <a:pt x="6084385" y="1709080"/>
                  </a:lnTo>
                  <a:lnTo>
                    <a:pt x="0" y="1709080"/>
                  </a:lnTo>
                  <a:close/>
                </a:path>
              </a:pathLst>
            </a:custGeom>
            <a:solidFill>
              <a:srgbClr val="F5F8EE"/>
            </a:solidFill>
            <a:ln cap="sq">
              <a:noFill/>
              <a:prstDash val="solid"/>
              <a:miter/>
            </a:ln>
          </p:spPr>
        </p:sp>
        <p:sp>
          <p:nvSpPr>
            <p:cNvPr name="TextBox 7" id="7"/>
            <p:cNvSpPr txBox="true"/>
            <p:nvPr/>
          </p:nvSpPr>
          <p:spPr>
            <a:xfrm>
              <a:off x="0" y="-57150"/>
              <a:ext cx="6084385" cy="1766230"/>
            </a:xfrm>
            <a:prstGeom prst="rect">
              <a:avLst/>
            </a:prstGeom>
          </p:spPr>
          <p:txBody>
            <a:bodyPr anchor="ctr" rtlCol="false" tIns="50800" lIns="50800" bIns="50800" rIns="50800"/>
            <a:lstStyle/>
            <a:p>
              <a:pPr algn="ctr" marL="0" indent="0" lvl="0">
                <a:lnSpc>
                  <a:spcPts val="3500"/>
                </a:lnSpc>
                <a:spcBef>
                  <a:spcPct val="0"/>
                </a:spcBef>
              </a:pPr>
            </a:p>
          </p:txBody>
        </p:sp>
      </p:grpSp>
      <p:sp>
        <p:nvSpPr>
          <p:cNvPr name="Freeform 8" id="8"/>
          <p:cNvSpPr/>
          <p:nvPr/>
        </p:nvSpPr>
        <p:spPr>
          <a:xfrm flipH="false" flipV="false" rot="0">
            <a:off x="1028700" y="609866"/>
            <a:ext cx="1671778" cy="4533634"/>
          </a:xfrm>
          <a:custGeom>
            <a:avLst/>
            <a:gdLst/>
            <a:ahLst/>
            <a:cxnLst/>
            <a:rect r="r" b="b" t="t" l="l"/>
            <a:pathLst>
              <a:path h="4533634" w="1671778">
                <a:moveTo>
                  <a:pt x="0" y="0"/>
                </a:moveTo>
                <a:lnTo>
                  <a:pt x="1671778" y="0"/>
                </a:lnTo>
                <a:lnTo>
                  <a:pt x="1671778" y="4533634"/>
                </a:lnTo>
                <a:lnTo>
                  <a:pt x="0" y="45336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2642847" y="5562334"/>
            <a:ext cx="4881739" cy="4003026"/>
          </a:xfrm>
          <a:custGeom>
            <a:avLst/>
            <a:gdLst/>
            <a:ahLst/>
            <a:cxnLst/>
            <a:rect r="r" b="b" t="t" l="l"/>
            <a:pathLst>
              <a:path h="4003026" w="4881739">
                <a:moveTo>
                  <a:pt x="0" y="0"/>
                </a:moveTo>
                <a:lnTo>
                  <a:pt x="4881739" y="0"/>
                </a:lnTo>
                <a:lnTo>
                  <a:pt x="4881739" y="4003026"/>
                </a:lnTo>
                <a:lnTo>
                  <a:pt x="0" y="4003026"/>
                </a:lnTo>
                <a:lnTo>
                  <a:pt x="0" y="0"/>
                </a:lnTo>
                <a:close/>
              </a:path>
            </a:pathLst>
          </a:custGeom>
          <a:blipFill>
            <a:blip r:embed="rId4"/>
            <a:stretch>
              <a:fillRect l="0" t="0" r="0" b="0"/>
            </a:stretch>
          </a:blipFill>
        </p:spPr>
      </p:sp>
      <p:sp>
        <p:nvSpPr>
          <p:cNvPr name="TextBox 10" id="10"/>
          <p:cNvSpPr txBox="true"/>
          <p:nvPr/>
        </p:nvSpPr>
        <p:spPr>
          <a:xfrm rot="0">
            <a:off x="5151102" y="3142683"/>
            <a:ext cx="12278112" cy="1509370"/>
          </a:xfrm>
          <a:prstGeom prst="rect">
            <a:avLst/>
          </a:prstGeom>
        </p:spPr>
        <p:txBody>
          <a:bodyPr anchor="t" rtlCol="false" tIns="0" lIns="0" bIns="0" rIns="0">
            <a:spAutoFit/>
          </a:bodyPr>
          <a:lstStyle/>
          <a:p>
            <a:pPr algn="l" marL="0" indent="0" lvl="0">
              <a:lnSpc>
                <a:spcPts val="6056"/>
              </a:lnSpc>
            </a:pPr>
            <a:r>
              <a:rPr lang="en-US" sz="4325">
                <a:solidFill>
                  <a:srgbClr val="134E1A"/>
                </a:solidFill>
                <a:latin typeface="Aileron"/>
                <a:ea typeface="Aileron"/>
                <a:cs typeface="Aileron"/>
                <a:sym typeface="Aileron"/>
              </a:rPr>
              <a:t>Ayat ini mengajarkan kita untuk disiplin dan konsisten dalam beribadah</a:t>
            </a:r>
          </a:p>
        </p:txBody>
      </p:sp>
      <p:sp>
        <p:nvSpPr>
          <p:cNvPr name="TextBox 11" id="11"/>
          <p:cNvSpPr txBox="true"/>
          <p:nvPr/>
        </p:nvSpPr>
        <p:spPr>
          <a:xfrm rot="0">
            <a:off x="3257054" y="1308730"/>
            <a:ext cx="14006026" cy="894624"/>
          </a:xfrm>
          <a:prstGeom prst="rect">
            <a:avLst/>
          </a:prstGeom>
        </p:spPr>
        <p:txBody>
          <a:bodyPr anchor="t" rtlCol="false" tIns="0" lIns="0" bIns="0" rIns="0">
            <a:spAutoFit/>
          </a:bodyPr>
          <a:lstStyle/>
          <a:p>
            <a:pPr algn="just" rtl="true">
              <a:lnSpc>
                <a:spcPts val="7390"/>
              </a:lnSpc>
            </a:pPr>
            <a:r>
              <a:rPr lang="ar-EG" b="true" sz="5278">
                <a:solidFill>
                  <a:srgbClr val="134E1A"/>
                </a:solidFill>
                <a:latin typeface="Aileron Ultra-Bold"/>
                <a:ea typeface="Aileron Ultra-Bold"/>
                <a:cs typeface="Aileron Ultra-Bold"/>
                <a:sym typeface="Aileron Ultra-Bold"/>
                <a:rtl val="true"/>
              </a:rPr>
              <a:t>حَٰفِظُواْ عَلَى ٱلصَّلَوَٰتِ وَٱلصَّلَوٰةِ ٱلۡوُسۡطَىٰ وَقُومُواْ لِلَّهِ قَٰنِتِينَ </a:t>
            </a:r>
          </a:p>
        </p:txBody>
      </p:sp>
      <p:sp>
        <p:nvSpPr>
          <p:cNvPr name="TextBox 12" id="12"/>
          <p:cNvSpPr txBox="true"/>
          <p:nvPr/>
        </p:nvSpPr>
        <p:spPr>
          <a:xfrm rot="0">
            <a:off x="425660" y="7067016"/>
            <a:ext cx="7484269" cy="1739901"/>
          </a:xfrm>
          <a:prstGeom prst="rect">
            <a:avLst/>
          </a:prstGeom>
        </p:spPr>
        <p:txBody>
          <a:bodyPr anchor="t" rtlCol="false" tIns="0" lIns="0" bIns="0" rIns="0">
            <a:spAutoFit/>
          </a:bodyPr>
          <a:lstStyle/>
          <a:p>
            <a:pPr algn="just" rtl="true">
              <a:lnSpc>
                <a:spcPts val="6999"/>
              </a:lnSpc>
            </a:pPr>
            <a:r>
              <a:rPr lang="ar-EG" b="true" sz="4999">
                <a:solidFill>
                  <a:srgbClr val="134E1A"/>
                </a:solidFill>
                <a:latin typeface="Aileron Ultra-Bold"/>
                <a:ea typeface="Aileron Ultra-Bold"/>
                <a:cs typeface="Aileron Ultra-Bold"/>
                <a:sym typeface="Aileron Ultra-Bold"/>
                <a:rtl val="true"/>
              </a:rPr>
              <a:t>تعاهدوا هَذَا القُرْآنَ </a:t>
            </a:r>
          </a:p>
          <a:p>
            <a:pPr algn="just" rtl="true">
              <a:lnSpc>
                <a:spcPts val="6999"/>
              </a:lnSpc>
            </a:pPr>
          </a:p>
        </p:txBody>
      </p:sp>
      <p:sp>
        <p:nvSpPr>
          <p:cNvPr name="TextBox 13" id="13"/>
          <p:cNvSpPr txBox="true"/>
          <p:nvPr/>
        </p:nvSpPr>
        <p:spPr>
          <a:xfrm rot="0">
            <a:off x="425660" y="6078448"/>
            <a:ext cx="12278112" cy="3745611"/>
          </a:xfrm>
          <a:prstGeom prst="rect">
            <a:avLst/>
          </a:prstGeom>
        </p:spPr>
        <p:txBody>
          <a:bodyPr anchor="t" rtlCol="false" tIns="0" lIns="0" bIns="0" rIns="0">
            <a:spAutoFit/>
          </a:bodyPr>
          <a:lstStyle/>
          <a:p>
            <a:pPr algn="l">
              <a:lnSpc>
                <a:spcPts val="4871"/>
              </a:lnSpc>
            </a:pPr>
            <a:r>
              <a:rPr lang="en-US" sz="4199">
                <a:solidFill>
                  <a:srgbClr val="134E1A"/>
                </a:solidFill>
                <a:latin typeface="Akzidenz-Grotesk"/>
                <a:ea typeface="Akzidenz-Grotesk"/>
                <a:cs typeface="Akzidenz-Grotesk"/>
                <a:sym typeface="Akzidenz-Grotesk"/>
              </a:rPr>
              <a:t>Nabi shallallahu ‘alaihi wasallam bersabda,</a:t>
            </a:r>
          </a:p>
          <a:p>
            <a:pPr algn="l">
              <a:lnSpc>
                <a:spcPts val="4871"/>
              </a:lnSpc>
            </a:pPr>
          </a:p>
          <a:p>
            <a:pPr algn="l">
              <a:lnSpc>
                <a:spcPts val="4871"/>
              </a:lnSpc>
            </a:pPr>
          </a:p>
          <a:p>
            <a:pPr algn="l">
              <a:lnSpc>
                <a:spcPts val="4871"/>
              </a:lnSpc>
            </a:pPr>
          </a:p>
          <a:p>
            <a:pPr algn="l" marL="0" indent="0" lvl="0">
              <a:lnSpc>
                <a:spcPts val="4871"/>
              </a:lnSpc>
              <a:spcBef>
                <a:spcPct val="0"/>
              </a:spcBef>
            </a:pPr>
            <a:r>
              <a:rPr lang="en-US" sz="4199">
                <a:solidFill>
                  <a:srgbClr val="134E1A"/>
                </a:solidFill>
                <a:latin typeface="Akzidenz-Grotesk"/>
                <a:ea typeface="Akzidenz-Grotesk"/>
                <a:cs typeface="Akzidenz-Grotesk"/>
                <a:sym typeface="Akzidenz-Grotesk"/>
              </a:rPr>
              <a:t>Rutinkanlah (Banyak-banyaklah berinteraksi) dengan Al-Quran. (HR. Muslim no.791 )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DAGfQAD30W0</dc:identifier>
  <dcterms:modified xsi:type="dcterms:W3CDTF">2011-08-01T06:04:30Z</dcterms:modified>
  <cp:revision>1</cp:revision>
  <dc:title>Forest</dc:title>
</cp:coreProperties>
</file>